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410" r:id="rId3"/>
    <p:sldId id="315" r:id="rId4"/>
    <p:sldId id="411" r:id="rId5"/>
    <p:sldId id="412" r:id="rId6"/>
    <p:sldId id="413" r:id="rId7"/>
    <p:sldId id="414" r:id="rId8"/>
    <p:sldId id="415" r:id="rId9"/>
    <p:sldId id="416" r:id="rId10"/>
    <p:sldId id="417"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601D0-9628-4869-9A62-1AACB354953A}" v="12" dt="2019-03-14T12:47:14.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62" autoAdjust="0"/>
  </p:normalViewPr>
  <p:slideViewPr>
    <p:cSldViewPr snapToGrid="0" showGuides="1">
      <p:cViewPr varScale="1">
        <p:scale>
          <a:sx n="52" d="100"/>
          <a:sy n="52" d="100"/>
        </p:scale>
        <p:origin x="1217" y="2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urin Hügi" userId="86fed8138df2c481" providerId="LiveId" clId="{669601D0-9628-4869-9A62-1AACB354953A}"/>
    <pc:docChg chg="undo redo custSel addSld delSld modSld delMainMaster">
      <pc:chgData name="Flurin Hügi" userId="86fed8138df2c481" providerId="LiveId" clId="{669601D0-9628-4869-9A62-1AACB354953A}" dt="2019-03-14T12:47:21.446" v="1020" actId="20577"/>
      <pc:docMkLst>
        <pc:docMk/>
      </pc:docMkLst>
      <pc:sldChg chg="addSp delSp modSp add del">
        <pc:chgData name="Flurin Hügi" userId="86fed8138df2c481" providerId="LiveId" clId="{669601D0-9628-4869-9A62-1AACB354953A}" dt="2019-03-14T12:39:05.368" v="142" actId="114"/>
        <pc:sldMkLst>
          <pc:docMk/>
          <pc:sldMk cId="1946112954" sldId="256"/>
        </pc:sldMkLst>
        <pc:spChg chg="mod">
          <ac:chgData name="Flurin Hügi" userId="86fed8138df2c481" providerId="LiveId" clId="{669601D0-9628-4869-9A62-1AACB354953A}" dt="2019-03-14T12:37:00.547" v="41" actId="14100"/>
          <ac:spMkLst>
            <pc:docMk/>
            <pc:sldMk cId="1946112954" sldId="256"/>
            <ac:spMk id="2" creationId="{00000000-0000-0000-0000-000000000000}"/>
          </ac:spMkLst>
        </pc:spChg>
        <pc:spChg chg="add del mod">
          <ac:chgData name="Flurin Hügi" userId="86fed8138df2c481" providerId="LiveId" clId="{669601D0-9628-4869-9A62-1AACB354953A}" dt="2019-03-14T12:39:05.368" v="142" actId="114"/>
          <ac:spMkLst>
            <pc:docMk/>
            <pc:sldMk cId="1946112954" sldId="256"/>
            <ac:spMk id="3" creationId="{00000000-0000-0000-0000-000000000000}"/>
          </ac:spMkLst>
        </pc:spChg>
      </pc:sldChg>
      <pc:sldChg chg="modSp add">
        <pc:chgData name="Flurin Hügi" userId="86fed8138df2c481" providerId="LiveId" clId="{669601D0-9628-4869-9A62-1AACB354953A}" dt="2019-03-14T12:39:30.600" v="156" actId="20577"/>
        <pc:sldMkLst>
          <pc:docMk/>
          <pc:sldMk cId="360152560" sldId="315"/>
        </pc:sldMkLst>
        <pc:spChg chg="mod">
          <ac:chgData name="Flurin Hügi" userId="86fed8138df2c481" providerId="LiveId" clId="{669601D0-9628-4869-9A62-1AACB354953A}" dt="2019-03-14T12:39:30.600" v="156" actId="20577"/>
          <ac:spMkLst>
            <pc:docMk/>
            <pc:sldMk cId="360152560" sldId="315"/>
            <ac:spMk id="2" creationId="{00000000-0000-0000-0000-000000000000}"/>
          </ac:spMkLst>
        </pc:spChg>
      </pc:sldChg>
      <pc:sldChg chg="addSp delSp add del delAnim modAnim">
        <pc:chgData name="Flurin Hügi" userId="86fed8138df2c481" providerId="LiveId" clId="{669601D0-9628-4869-9A62-1AACB354953A}" dt="2019-03-14T12:39:12.905" v="143" actId="478"/>
        <pc:sldMkLst>
          <pc:docMk/>
          <pc:sldMk cId="2487447688" sldId="410"/>
        </pc:sldMkLst>
        <pc:spChg chg="add del">
          <ac:chgData name="Flurin Hügi" userId="86fed8138df2c481" providerId="LiveId" clId="{669601D0-9628-4869-9A62-1AACB354953A}" dt="2019-03-14T12:39:12.905" v="143" actId="478"/>
          <ac:spMkLst>
            <pc:docMk/>
            <pc:sldMk cId="2487447688" sldId="410"/>
            <ac:spMk id="15" creationId="{F73C0723-C910-46A9-A7FD-34FA0E79EDCA}"/>
          </ac:spMkLst>
        </pc:spChg>
      </pc:sldChg>
      <pc:sldChg chg="add del modNotesTx">
        <pc:chgData name="Flurin Hügi" userId="86fed8138df2c481" providerId="LiveId" clId="{669601D0-9628-4869-9A62-1AACB354953A}" dt="2019-03-14T12:40:08.345" v="188" actId="20577"/>
        <pc:sldMkLst>
          <pc:docMk/>
          <pc:sldMk cId="3586700055" sldId="411"/>
        </pc:sldMkLst>
      </pc:sldChg>
      <pc:sldChg chg="add del modNotesTx">
        <pc:chgData name="Flurin Hügi" userId="86fed8138df2c481" providerId="LiveId" clId="{669601D0-9628-4869-9A62-1AACB354953A}" dt="2019-03-14T12:47:02.975" v="1005" actId="20577"/>
        <pc:sldMkLst>
          <pc:docMk/>
          <pc:sldMk cId="3093521242" sldId="412"/>
        </pc:sldMkLst>
      </pc:sldChg>
      <pc:sldChg chg="add del modNotesTx">
        <pc:chgData name="Flurin Hügi" userId="86fed8138df2c481" providerId="LiveId" clId="{669601D0-9628-4869-9A62-1AACB354953A}" dt="2019-03-14T12:43:38.796" v="520" actId="20577"/>
        <pc:sldMkLst>
          <pc:docMk/>
          <pc:sldMk cId="1533028729" sldId="413"/>
        </pc:sldMkLst>
      </pc:sldChg>
      <pc:sldChg chg="add del modNotesTx">
        <pc:chgData name="Flurin Hügi" userId="86fed8138df2c481" providerId="LiveId" clId="{669601D0-9628-4869-9A62-1AACB354953A}" dt="2019-03-14T12:47:21.446" v="1020" actId="20577"/>
        <pc:sldMkLst>
          <pc:docMk/>
          <pc:sldMk cId="470194780" sldId="414"/>
        </pc:sldMkLst>
      </pc:sldChg>
      <pc:sldChg chg="add del modNotesTx">
        <pc:chgData name="Flurin Hügi" userId="86fed8138df2c481" providerId="LiveId" clId="{669601D0-9628-4869-9A62-1AACB354953A}" dt="2019-03-14T12:44:29.333" v="628" actId="20577"/>
        <pc:sldMkLst>
          <pc:docMk/>
          <pc:sldMk cId="2534184852" sldId="415"/>
        </pc:sldMkLst>
      </pc:sldChg>
      <pc:sldChg chg="add del modNotesTx">
        <pc:chgData name="Flurin Hügi" userId="86fed8138df2c481" providerId="LiveId" clId="{669601D0-9628-4869-9A62-1AACB354953A}" dt="2019-03-14T12:46:10.620" v="900" actId="20577"/>
        <pc:sldMkLst>
          <pc:docMk/>
          <pc:sldMk cId="862555298" sldId="416"/>
        </pc:sldMkLst>
      </pc:sldChg>
      <pc:sldChg chg="addSp delSp modSp add del delAnim">
        <pc:chgData name="Flurin Hügi" userId="86fed8138df2c481" providerId="LiveId" clId="{669601D0-9628-4869-9A62-1AACB354953A}" dt="2019-03-14T12:46:34.082" v="921" actId="478"/>
        <pc:sldMkLst>
          <pc:docMk/>
          <pc:sldMk cId="688731760" sldId="417"/>
        </pc:sldMkLst>
        <pc:spChg chg="mod">
          <ac:chgData name="Flurin Hügi" userId="86fed8138df2c481" providerId="LiveId" clId="{669601D0-9628-4869-9A62-1AACB354953A}" dt="2019-03-14T12:46:25.318" v="920" actId="20577"/>
          <ac:spMkLst>
            <pc:docMk/>
            <pc:sldMk cId="688731760" sldId="417"/>
            <ac:spMk id="3" creationId="{00000000-0000-0000-0000-000000000000}"/>
          </ac:spMkLst>
        </pc:spChg>
        <pc:spChg chg="del">
          <ac:chgData name="Flurin Hügi" userId="86fed8138df2c481" providerId="LiveId" clId="{669601D0-9628-4869-9A62-1AACB354953A}" dt="2019-03-14T12:46:34.082" v="921" actId="478"/>
          <ac:spMkLst>
            <pc:docMk/>
            <pc:sldMk cId="688731760" sldId="417"/>
            <ac:spMk id="4" creationId="{00000000-0000-0000-0000-000000000000}"/>
          </ac:spMkLst>
        </pc:spChg>
        <pc:spChg chg="add mod">
          <ac:chgData name="Flurin Hügi" userId="86fed8138df2c481" providerId="LiveId" clId="{669601D0-9628-4869-9A62-1AACB354953A}" dt="2019-03-14T12:46:34.082" v="921" actId="478"/>
          <ac:spMkLst>
            <pc:docMk/>
            <pc:sldMk cId="688731760" sldId="417"/>
            <ac:spMk id="9" creationId="{E208241A-DFAF-4A6D-962D-FBE6AC7379BF}"/>
          </ac:spMkLst>
        </pc:spChg>
        <pc:picChg chg="del">
          <ac:chgData name="Flurin Hügi" userId="86fed8138df2c481" providerId="LiveId" clId="{669601D0-9628-4869-9A62-1AACB354953A}" dt="2019-03-14T12:46:17.105" v="901" actId="478"/>
          <ac:picMkLst>
            <pc:docMk/>
            <pc:sldMk cId="688731760" sldId="417"/>
            <ac:picMk id="7" creationId="{00000000-0000-0000-0000-000000000000}"/>
          </ac:picMkLst>
        </pc:picChg>
      </pc:sldChg>
      <pc:sldChg chg="add del">
        <pc:chgData name="Flurin Hügi" userId="86fed8138df2c481" providerId="LiveId" clId="{669601D0-9628-4869-9A62-1AACB354953A}" dt="2019-03-14T12:36:49.111" v="8" actId="2696"/>
        <pc:sldMkLst>
          <pc:docMk/>
          <pc:sldMk cId="2496287043" sldId="418"/>
        </pc:sldMkLst>
      </pc:sldChg>
      <pc:sldMasterChg chg="del delSldLayout">
        <pc:chgData name="Flurin Hügi" userId="86fed8138df2c481" providerId="LiveId" clId="{669601D0-9628-4869-9A62-1AACB354953A}" dt="2019-03-14T12:36:49.158" v="20" actId="2696"/>
        <pc:sldMasterMkLst>
          <pc:docMk/>
          <pc:sldMasterMk cId="2278907663" sldId="2147483648"/>
        </pc:sldMasterMkLst>
        <pc:sldLayoutChg chg="del">
          <pc:chgData name="Flurin Hügi" userId="86fed8138df2c481" providerId="LiveId" clId="{669601D0-9628-4869-9A62-1AACB354953A}" dt="2019-03-14T12:36:49.111" v="9" actId="2696"/>
          <pc:sldLayoutMkLst>
            <pc:docMk/>
            <pc:sldMasterMk cId="2278907663" sldId="2147483648"/>
            <pc:sldLayoutMk cId="3943273831" sldId="2147483649"/>
          </pc:sldLayoutMkLst>
        </pc:sldLayoutChg>
        <pc:sldLayoutChg chg="del">
          <pc:chgData name="Flurin Hügi" userId="86fed8138df2c481" providerId="LiveId" clId="{669601D0-9628-4869-9A62-1AACB354953A}" dt="2019-03-14T12:36:49.111" v="10" actId="2696"/>
          <pc:sldLayoutMkLst>
            <pc:docMk/>
            <pc:sldMasterMk cId="2278907663" sldId="2147483648"/>
            <pc:sldLayoutMk cId="879154209" sldId="2147483650"/>
          </pc:sldLayoutMkLst>
        </pc:sldLayoutChg>
        <pc:sldLayoutChg chg="del">
          <pc:chgData name="Flurin Hügi" userId="86fed8138df2c481" providerId="LiveId" clId="{669601D0-9628-4869-9A62-1AACB354953A}" dt="2019-03-14T12:36:49.127" v="11" actId="2696"/>
          <pc:sldLayoutMkLst>
            <pc:docMk/>
            <pc:sldMasterMk cId="2278907663" sldId="2147483648"/>
            <pc:sldLayoutMk cId="3581066833" sldId="2147483651"/>
          </pc:sldLayoutMkLst>
        </pc:sldLayoutChg>
        <pc:sldLayoutChg chg="del">
          <pc:chgData name="Flurin Hügi" userId="86fed8138df2c481" providerId="LiveId" clId="{669601D0-9628-4869-9A62-1AACB354953A}" dt="2019-03-14T12:36:49.127" v="12" actId="2696"/>
          <pc:sldLayoutMkLst>
            <pc:docMk/>
            <pc:sldMasterMk cId="2278907663" sldId="2147483648"/>
            <pc:sldLayoutMk cId="4196156264" sldId="2147483652"/>
          </pc:sldLayoutMkLst>
        </pc:sldLayoutChg>
        <pc:sldLayoutChg chg="del">
          <pc:chgData name="Flurin Hügi" userId="86fed8138df2c481" providerId="LiveId" clId="{669601D0-9628-4869-9A62-1AACB354953A}" dt="2019-03-14T12:36:49.127" v="13" actId="2696"/>
          <pc:sldLayoutMkLst>
            <pc:docMk/>
            <pc:sldMasterMk cId="2278907663" sldId="2147483648"/>
            <pc:sldLayoutMk cId="315225955" sldId="2147483653"/>
          </pc:sldLayoutMkLst>
        </pc:sldLayoutChg>
        <pc:sldLayoutChg chg="del">
          <pc:chgData name="Flurin Hügi" userId="86fed8138df2c481" providerId="LiveId" clId="{669601D0-9628-4869-9A62-1AACB354953A}" dt="2019-03-14T12:36:49.143" v="14" actId="2696"/>
          <pc:sldLayoutMkLst>
            <pc:docMk/>
            <pc:sldMasterMk cId="2278907663" sldId="2147483648"/>
            <pc:sldLayoutMk cId="4251652055" sldId="2147483654"/>
          </pc:sldLayoutMkLst>
        </pc:sldLayoutChg>
        <pc:sldLayoutChg chg="del">
          <pc:chgData name="Flurin Hügi" userId="86fed8138df2c481" providerId="LiveId" clId="{669601D0-9628-4869-9A62-1AACB354953A}" dt="2019-03-14T12:36:49.143" v="15" actId="2696"/>
          <pc:sldLayoutMkLst>
            <pc:docMk/>
            <pc:sldMasterMk cId="2278907663" sldId="2147483648"/>
            <pc:sldLayoutMk cId="2562333728" sldId="2147483655"/>
          </pc:sldLayoutMkLst>
        </pc:sldLayoutChg>
        <pc:sldLayoutChg chg="del">
          <pc:chgData name="Flurin Hügi" userId="86fed8138df2c481" providerId="LiveId" clId="{669601D0-9628-4869-9A62-1AACB354953A}" dt="2019-03-14T12:36:49.143" v="16" actId="2696"/>
          <pc:sldLayoutMkLst>
            <pc:docMk/>
            <pc:sldMasterMk cId="2278907663" sldId="2147483648"/>
            <pc:sldLayoutMk cId="2788371672" sldId="2147483656"/>
          </pc:sldLayoutMkLst>
        </pc:sldLayoutChg>
        <pc:sldLayoutChg chg="del">
          <pc:chgData name="Flurin Hügi" userId="86fed8138df2c481" providerId="LiveId" clId="{669601D0-9628-4869-9A62-1AACB354953A}" dt="2019-03-14T12:36:49.143" v="17" actId="2696"/>
          <pc:sldLayoutMkLst>
            <pc:docMk/>
            <pc:sldMasterMk cId="2278907663" sldId="2147483648"/>
            <pc:sldLayoutMk cId="3206029229" sldId="2147483657"/>
          </pc:sldLayoutMkLst>
        </pc:sldLayoutChg>
        <pc:sldLayoutChg chg="del">
          <pc:chgData name="Flurin Hügi" userId="86fed8138df2c481" providerId="LiveId" clId="{669601D0-9628-4869-9A62-1AACB354953A}" dt="2019-03-14T12:36:49.158" v="18" actId="2696"/>
          <pc:sldLayoutMkLst>
            <pc:docMk/>
            <pc:sldMasterMk cId="2278907663" sldId="2147483648"/>
            <pc:sldLayoutMk cId="456682843" sldId="2147483658"/>
          </pc:sldLayoutMkLst>
        </pc:sldLayoutChg>
        <pc:sldLayoutChg chg="del">
          <pc:chgData name="Flurin Hügi" userId="86fed8138df2c481" providerId="LiveId" clId="{669601D0-9628-4869-9A62-1AACB354953A}" dt="2019-03-14T12:36:49.158" v="19" actId="2696"/>
          <pc:sldLayoutMkLst>
            <pc:docMk/>
            <pc:sldMasterMk cId="2278907663" sldId="2147483648"/>
            <pc:sldLayoutMk cId="4152352671"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8D1FC-A8C6-4681-BC36-19BCA3F978E8}" type="datetimeFigureOut">
              <a:rPr lang="en-GB" smtClean="0"/>
              <a:t>14/04/2023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2AAEC-A099-421B-85EA-77354105ED8F}" type="slidenum">
              <a:rPr lang="en-GB" smtClean="0"/>
              <a:t>‹Nr.›</a:t>
            </a:fld>
            <a:endParaRPr lang="en-GB"/>
          </a:p>
        </p:txBody>
      </p:sp>
    </p:spTree>
    <p:extLst>
      <p:ext uri="{BB962C8B-B14F-4D97-AF65-F5344CB8AC3E}">
        <p14:creationId xmlns:p14="http://schemas.microsoft.com/office/powerpoint/2010/main" val="368061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227166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87136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79954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t>Mindestens eine Person innerhalb der Schar/Abteilung besucht </a:t>
            </a:r>
            <a:r>
              <a:rPr lang="de-CH" sz="1200" b="1" dirty="0"/>
              <a:t>das Voilà-Ausbildungsweekend im Herbst.</a:t>
            </a:r>
            <a:r>
              <a:rPr lang="de-CH" sz="1200" dirty="0"/>
              <a:t> Danach hat sie eine Voilà-Anerkennung und kann das nächste Lager (und auch Lager in späteren Jahren) als Voilà-Lager anmelden. Im Januar/Februar besucht der/die Leiter/in zusammen mit einer Betreuungsperson einen sogenannten Planungsabend. Dort wird die Umsetzung im Leitungsteam genau geplant. </a:t>
            </a:r>
          </a:p>
          <a:p>
            <a:endParaRPr lang="de-CH" sz="1200" dirty="0"/>
          </a:p>
          <a:p>
            <a:r>
              <a:rPr lang="de-CH" sz="1200" dirty="0"/>
              <a:t>Das zentrale Anliegen von Voilà Luzern ist es, dass vor jedem Voilà-Lager ein ausführlicher </a:t>
            </a:r>
            <a:r>
              <a:rPr lang="de-CH" sz="1200" b="1" dirty="0"/>
              <a:t>Team-Workshop</a:t>
            </a:r>
            <a:r>
              <a:rPr lang="de-CH" sz="1200" dirty="0"/>
              <a:t> durchgeführt wird. Ohne diesen speziellen </a:t>
            </a:r>
            <a:r>
              <a:rPr lang="de-CH" sz="1200" dirty="0" err="1"/>
              <a:t>Leiterhöck</a:t>
            </a:r>
            <a:r>
              <a:rPr lang="de-CH" sz="1200" dirty="0"/>
              <a:t> (Sitzung) würde Voilà kaum etwas bewirken. Die ganze Aus- und Weiterbildung in Voilà konzentriert sich deshalb darauf.  </a:t>
            </a:r>
          </a:p>
          <a:p>
            <a:endParaRPr lang="de-CH" sz="1200" dirty="0"/>
          </a:p>
          <a:p>
            <a:r>
              <a:rPr lang="de-CH" sz="1200" dirty="0"/>
              <a:t>Am Team-Workshop selber wird dem ganzen Leitungsteam des kommenden Lagers Voilà vorgestellt. Wichtig sind auch da die Inhalte. Ziel ist, dass ein </a:t>
            </a:r>
            <a:r>
              <a:rPr lang="de-CH" sz="1200" b="1" dirty="0"/>
              <a:t>Schwerpunkt-Voilà-Thema</a:t>
            </a:r>
            <a:r>
              <a:rPr lang="de-CH" sz="1200" dirty="0"/>
              <a:t> wie z.B. die optimale Betreuung der Kinder, die Zusammenarbeit im Team, der Umgang mit Suchtmitteln, Streit und Mobbing, etc. festgelegt wird und dass fürs kommende Lager konkrete Massnahmen zu diesem Thema gesucht, diskutiert und geplant werden. </a:t>
            </a:r>
          </a:p>
          <a:p>
            <a:endParaRPr lang="de-CH" sz="1200" b="1" dirty="0"/>
          </a:p>
          <a:p>
            <a:r>
              <a:rPr lang="de-CH" sz="1200" b="1" dirty="0"/>
              <a:t>Im Lager</a:t>
            </a:r>
            <a:r>
              <a:rPr lang="de-CH" sz="1200" dirty="0"/>
              <a:t> wird das Voilà-Thema dann gemäss der Vorbereitung am Team-Workshop durchgezogen und danach ausgewertet. </a:t>
            </a:r>
          </a:p>
          <a:p>
            <a:endParaRPr lang="de-CH" sz="1200" dirty="0"/>
          </a:p>
          <a:p>
            <a:r>
              <a:rPr lang="de-CH" sz="1200" dirty="0"/>
              <a:t>Im Dezember/Januar erfolgt dann die Auszahlung der Voilà-Gutscheine für das Leitungsteam, welche sich aufgrund der Teilnehmerzahl am Team-Workshop berechnen lässt. Die </a:t>
            </a:r>
            <a:r>
              <a:rPr lang="de-CH" sz="1200" b="1" dirty="0"/>
              <a:t>Entschädigung</a:t>
            </a:r>
            <a:r>
              <a:rPr lang="de-CH" sz="1200" dirty="0"/>
              <a:t> beträgt mind. 150.- Fr pro Abteilung (Grundbeitrag) plus zusätzlich 25.- pro anwesende Leitungsperson am Team-Workshop.</a:t>
            </a:r>
          </a:p>
          <a:p>
            <a:endParaRPr lang="de-CH" sz="1200" dirty="0"/>
          </a:p>
        </p:txBody>
      </p:sp>
      <p:sp>
        <p:nvSpPr>
          <p:cNvPr id="4" name="Foliennummernplatzhalter 3"/>
          <p:cNvSpPr>
            <a:spLocks noGrp="1"/>
          </p:cNvSpPr>
          <p:nvPr>
            <p:ph type="sldNum" sz="quarter" idx="10"/>
          </p:nvPr>
        </p:nvSpPr>
        <p:spPr/>
        <p:txBody>
          <a:bodyPr/>
          <a:lstStyle/>
          <a:p>
            <a:fld id="{4B99B7CF-011C-4F4A-A830-8A9E2626C6F2}" type="slidenum">
              <a:rPr lang="de-CH" smtClean="0"/>
              <a:t>3</a:t>
            </a:fld>
            <a:endParaRPr lang="de-CH"/>
          </a:p>
        </p:txBody>
      </p:sp>
    </p:spTree>
    <p:extLst>
      <p:ext uri="{BB962C8B-B14F-4D97-AF65-F5344CB8AC3E}">
        <p14:creationId xmlns:p14="http://schemas.microsoft.com/office/powerpoint/2010/main" val="139527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a:t>
            </a:r>
            <a:r>
              <a:rPr lang="de-CH" baseline="0" dirty="0"/>
              <a:t> Voilà-Leiter/innen «füttern» die Datenbank. Betreuer/innen haben grundsätzlich keine Pflichten, auf der Datenbank etwas zu tun (können aber natürlich, mit selben Login)</a:t>
            </a:r>
          </a:p>
          <a:p>
            <a:endParaRPr lang="de-CH" baseline="0" dirty="0"/>
          </a:p>
          <a:p>
            <a:r>
              <a:rPr lang="de-CH" baseline="0" dirty="0"/>
              <a:t>Zurechtfinden:</a:t>
            </a:r>
          </a:p>
          <a:p>
            <a:pPr marL="172244" indent="-172244">
              <a:buFont typeface="Arial" panose="020B0604020202020204" pitchFamily="34" charset="0"/>
              <a:buChar char="•"/>
            </a:pPr>
            <a:r>
              <a:rPr lang="de-CH" baseline="0" dirty="0"/>
              <a:t>Oben rechts: Check, ob angemeldet! Allenfalls Seite neu laden.</a:t>
            </a:r>
          </a:p>
          <a:p>
            <a:pPr marL="172244" indent="-172244">
              <a:buFont typeface="Arial" panose="020B0604020202020204" pitchFamily="34" charset="0"/>
              <a:buChar char="•"/>
            </a:pPr>
            <a:r>
              <a:rPr lang="de-CH" baseline="0" dirty="0"/>
              <a:t>Oben: Zeitleiste chronologisch,</a:t>
            </a:r>
          </a:p>
          <a:p>
            <a:pPr marL="172244" indent="-172244">
              <a:buFont typeface="Arial" panose="020B0604020202020204" pitchFamily="34" charset="0"/>
              <a:buChar char="•"/>
            </a:pPr>
            <a:r>
              <a:rPr lang="de-CH" baseline="0" dirty="0"/>
              <a:t>Jede einzelne Seite: jeweils vorher/nachher</a:t>
            </a:r>
          </a:p>
          <a:p>
            <a:endParaRPr lang="de-CH" baseline="0" dirty="0"/>
          </a:p>
          <a:p>
            <a:r>
              <a:rPr lang="de-CH" baseline="0" dirty="0"/>
              <a:t>Allgemeine Tipps: </a:t>
            </a:r>
          </a:p>
          <a:p>
            <a:pPr marL="172244" indent="-172244">
              <a:buFont typeface="Arial" panose="020B0604020202020204" pitchFamily="34" charset="0"/>
              <a:buChar char="•"/>
            </a:pPr>
            <a:r>
              <a:rPr lang="de-CH" baseline="0" dirty="0"/>
              <a:t>Website mehrmals öffnen!</a:t>
            </a:r>
          </a:p>
          <a:p>
            <a:pPr marL="172244" indent="-172244">
              <a:buFont typeface="Arial" panose="020B0604020202020204" pitchFamily="34" charset="0"/>
              <a:buChar char="•"/>
            </a:pPr>
            <a:r>
              <a:rPr lang="de-CH" baseline="0" dirty="0"/>
              <a:t>Immer auf Speichern klicken!</a:t>
            </a:r>
          </a:p>
          <a:p>
            <a:pPr marL="172244" indent="-172244">
              <a:buFont typeface="Arial" panose="020B0604020202020204" pitchFamily="34" charset="0"/>
              <a:buChar char="•"/>
            </a:pPr>
            <a:endParaRPr lang="de-CH" baseline="0" dirty="0"/>
          </a:p>
          <a:p>
            <a:r>
              <a:rPr lang="de-CH" baseline="0" dirty="0"/>
              <a:t>Voraussetzung für alles: Lageranmeldung!! Achtung es werden auch «alte» Lager angezeigt!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99B7CF-011C-4F4A-A830-8A9E2626C6F2}"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81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Sinn</a:t>
            </a:r>
            <a:r>
              <a:rPr lang="de-CH" baseline="0" dirty="0"/>
              <a:t> des Team-Workshops: </a:t>
            </a:r>
            <a:r>
              <a:rPr lang="de-CH" dirty="0"/>
              <a:t>Zeit, Themen zu diskutieren für die man sonst keine Zeit hat</a:t>
            </a:r>
          </a:p>
          <a:p>
            <a:endParaRPr lang="de-CH" dirty="0"/>
          </a:p>
          <a:p>
            <a:r>
              <a:rPr lang="de-CH" dirty="0"/>
              <a:t>Inhalt: </a:t>
            </a:r>
          </a:p>
          <a:p>
            <a:pPr marL="172244" indent="-172244">
              <a:buFont typeface="Arial" panose="020B0604020202020204" pitchFamily="34" charset="0"/>
              <a:buChar char="•"/>
            </a:pPr>
            <a:r>
              <a:rPr lang="de-CH" dirty="0"/>
              <a:t>3h (</a:t>
            </a:r>
            <a:r>
              <a:rPr lang="de-CH" dirty="0" err="1"/>
              <a:t>inkl</a:t>
            </a:r>
            <a:r>
              <a:rPr lang="de-CH" dirty="0"/>
              <a:t> Pausen, Auflockerung etc.) und seriös</a:t>
            </a:r>
            <a:r>
              <a:rPr lang="de-CH" baseline="0" dirty="0"/>
              <a:t> (sonst gibt es kein </a:t>
            </a:r>
            <a:r>
              <a:rPr lang="de-CH" dirty="0"/>
              <a:t>BSV Geld)</a:t>
            </a:r>
          </a:p>
          <a:p>
            <a:pPr marL="172244" indent="-172244" defTabSz="918634">
              <a:buFont typeface="Arial" panose="020B0604020202020204" pitchFamily="34" charset="0"/>
              <a:buChar char="•"/>
              <a:defRPr/>
            </a:pPr>
            <a:r>
              <a:rPr lang="de-CH" dirty="0"/>
              <a:t>Schwerpunktthema für Lager </a:t>
            </a:r>
          </a:p>
          <a:p>
            <a:pPr marL="172244" indent="-172244" defTabSz="918634">
              <a:buFont typeface="Arial" panose="020B0604020202020204" pitchFamily="34" charset="0"/>
              <a:buChar char="•"/>
              <a:defRPr/>
            </a:pPr>
            <a:r>
              <a:rPr lang="de-CH" dirty="0"/>
              <a:t>Vorstellung Voilà Leitungsteam</a:t>
            </a:r>
          </a:p>
          <a:p>
            <a:pPr marL="172244" indent="-172244" defTabSz="918634">
              <a:buFont typeface="Arial" panose="020B0604020202020204" pitchFamily="34" charset="0"/>
              <a:buChar char="•"/>
              <a:defRPr/>
            </a:pPr>
            <a:r>
              <a:rPr lang="de-CH" dirty="0"/>
              <a:t>Diskussionen und Umsetzungen</a:t>
            </a:r>
          </a:p>
          <a:p>
            <a:endParaRPr lang="de-CH" dirty="0"/>
          </a:p>
          <a:p>
            <a:r>
              <a:rPr lang="de-CH" dirty="0"/>
              <a:t>Planungstool (Seite): Immer in der rechten Spalte Schritt für Schritt durcharbeiten</a:t>
            </a:r>
          </a:p>
          <a:p>
            <a:endParaRPr lang="de-CH" dirty="0"/>
          </a:p>
          <a:p>
            <a:r>
              <a:rPr lang="de-CH" dirty="0"/>
              <a:t>Planung: Via Wordformular, auf der Datenbank (siehe Link im Formular) findet man einen Methodenpool mit vielen verschiedenen Methoden.</a:t>
            </a:r>
          </a:p>
          <a:p>
            <a:endParaRPr lang="de-CH" dirty="0"/>
          </a:p>
          <a:p>
            <a:r>
              <a:rPr lang="de-CH" dirty="0"/>
              <a:t>Qualitätssicherung: Überprüft die Teamworkshop-Planung und gibt Rückmeldungen.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99B7CF-011C-4F4A-A830-8A9E2626C6F2}"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458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8634">
              <a:defRPr/>
            </a:pPr>
            <a:r>
              <a:rPr lang="de-CH" dirty="0"/>
              <a:t>TN-Liste ist entscheidend</a:t>
            </a:r>
            <a:r>
              <a:rPr lang="de-CH" baseline="0" dirty="0"/>
              <a:t> für Gutscheinauszahlung: </a:t>
            </a:r>
            <a:r>
              <a:rPr lang="de-CH" dirty="0"/>
              <a:t>25.- pro TN plus</a:t>
            </a:r>
            <a:r>
              <a:rPr lang="de-CH" baseline="0" dirty="0"/>
              <a:t> Sockel von mind. 150.- pro Schar/Abteilung</a:t>
            </a:r>
          </a:p>
          <a:p>
            <a:pPr defTabSz="918634">
              <a:defRPr/>
            </a:pPr>
            <a:endParaRPr lang="de-CH" baseline="0" dirty="0"/>
          </a:p>
          <a:p>
            <a:pPr defTabSz="918634">
              <a:defRPr/>
            </a:pPr>
            <a:r>
              <a:rPr lang="de-CH" baseline="0" dirty="0"/>
              <a:t>2 Möglichkeiten zur Einreichung:</a:t>
            </a:r>
          </a:p>
          <a:p>
            <a:pPr marL="172244" indent="-172244" defTabSz="918634">
              <a:buFont typeface="Arial" panose="020B0604020202020204" pitchFamily="34" charset="0"/>
              <a:buChar char="•"/>
              <a:defRPr/>
            </a:pPr>
            <a:r>
              <a:rPr lang="de-CH" baseline="0" dirty="0"/>
              <a:t>1. «Neues Element» pro Leiter</a:t>
            </a:r>
          </a:p>
          <a:p>
            <a:pPr marL="172244" indent="-172244" defTabSz="918634">
              <a:buFont typeface="Arial" panose="020B0604020202020204" pitchFamily="34" charset="0"/>
              <a:buChar char="•"/>
              <a:defRPr/>
            </a:pPr>
            <a:r>
              <a:rPr lang="de-CH" baseline="0" dirty="0"/>
              <a:t>2. «bearbeiten» und in Tabelle (ähnlich wie Excel) reinschreiben</a:t>
            </a:r>
          </a:p>
          <a:p>
            <a:pPr marL="0" indent="0" defTabSz="918634">
              <a:buFont typeface="Arial" panose="020B0604020202020204" pitchFamily="34" charset="0"/>
              <a:buNone/>
              <a:defRPr/>
            </a:pPr>
            <a:r>
              <a:rPr lang="de-CH" baseline="0" dirty="0"/>
              <a:t>&gt; Wichtig: Bestehende Leiter müssen nicht neu hinzugefügt werden, nur Jahranpassung ist nötig!</a:t>
            </a:r>
          </a:p>
          <a:p>
            <a:pPr defTabSz="918634">
              <a:defRPr/>
            </a:pPr>
            <a:endParaRPr lang="de-CH" b="1" baseline="0" dirty="0"/>
          </a:p>
          <a:p>
            <a:pPr defTabSz="918634">
              <a:defRPr/>
            </a:pPr>
            <a:r>
              <a:rPr lang="de-CH" dirty="0"/>
              <a:t>Form:</a:t>
            </a:r>
          </a:p>
          <a:p>
            <a:pPr marL="172244" indent="-172244" defTabSz="918634">
              <a:buFont typeface="Arial" panose="020B0604020202020204" pitchFamily="34" charset="0"/>
              <a:buChar char="•"/>
              <a:defRPr/>
            </a:pPr>
            <a:r>
              <a:rPr lang="de-CH" dirty="0"/>
              <a:t>Seriös</a:t>
            </a:r>
            <a:r>
              <a:rPr lang="de-CH" baseline="0" dirty="0"/>
              <a:t> und vollständig (Voilà muss die Daten weitergeben können, Geburtstage sehr wichtig)</a:t>
            </a:r>
          </a:p>
          <a:p>
            <a:pPr marL="172244" indent="-172244" defTabSz="918634">
              <a:buFont typeface="Arial" panose="020B0604020202020204" pitchFamily="34" charset="0"/>
              <a:buChar char="•"/>
              <a:defRPr/>
            </a:pPr>
            <a:r>
              <a:rPr lang="de-CH" baseline="0" dirty="0"/>
              <a:t>Pro 12 TN 1 Leiter (Voilà-Leiter, Betreuer, wenn nötig SL/AL, LL)</a:t>
            </a:r>
          </a:p>
          <a:p>
            <a:pPr defTabSz="918634">
              <a:defRPr/>
            </a:pPr>
            <a:endParaRPr lang="de-CH" dirty="0"/>
          </a:p>
          <a:p>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99B7CF-011C-4F4A-A830-8A9E2626C6F2}"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23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Lagerplanungs-Tool</a:t>
            </a:r>
          </a:p>
          <a:p>
            <a:pPr marL="172244" indent="-172244">
              <a:buFont typeface="Arial" panose="020B0604020202020204" pitchFamily="34" charset="0"/>
              <a:buChar char="•"/>
            </a:pPr>
            <a:r>
              <a:rPr lang="de-CH" dirty="0"/>
              <a:t>Rechte</a:t>
            </a:r>
            <a:r>
              <a:rPr lang="de-CH" baseline="0" dirty="0"/>
              <a:t> Spalte als Übersicht nutzen (Schritt für Schritt durchgehen)</a:t>
            </a:r>
          </a:p>
          <a:p>
            <a:pPr marL="172244" indent="-172244">
              <a:buFont typeface="Arial" panose="020B0604020202020204" pitchFamily="34" charset="0"/>
              <a:buChar char="•"/>
            </a:pPr>
            <a:r>
              <a:rPr lang="de-CH" baseline="0" dirty="0"/>
              <a:t>Schwerpunktthema auswählen oder neu erstellen</a:t>
            </a:r>
          </a:p>
          <a:p>
            <a:pPr marL="172244" indent="-172244">
              <a:buFont typeface="Arial" panose="020B0604020202020204" pitchFamily="34" charset="0"/>
              <a:buChar char="•"/>
            </a:pPr>
            <a:r>
              <a:rPr lang="de-CH" baseline="0" dirty="0"/>
              <a:t>«Wie-wars»-Felder bleiben leer</a:t>
            </a:r>
          </a:p>
          <a:p>
            <a:pPr marL="172244" indent="-172244">
              <a:buFont typeface="Arial" panose="020B0604020202020204" pitchFamily="34" charset="0"/>
              <a:buChar char="•"/>
            </a:pPr>
            <a:endParaRPr lang="de-CH"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dirty="0"/>
              <a:t>Qualitätssicherung: Überprüft </a:t>
            </a:r>
            <a:r>
              <a:rPr lang="de-CH"/>
              <a:t>die Lagerplanung-Planung </a:t>
            </a:r>
            <a:r>
              <a:rPr lang="de-CH" dirty="0"/>
              <a:t>und gibt Rückmeldungen.</a:t>
            </a:r>
          </a:p>
          <a:p>
            <a:pPr marL="0" indent="0">
              <a:buFont typeface="Arial" panose="020B0604020202020204" pitchFamily="34" charset="0"/>
              <a:buNone/>
            </a:pPr>
            <a:endParaRPr lang="de-CH"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99B7CF-011C-4F4A-A830-8A9E2626C6F2}"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23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a:t>«Wie-wars»-Felder bleiben leer, diese müssen nach dem Lager als Auswertung ausgefüllt werden.</a:t>
            </a:r>
          </a:p>
          <a:p>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99B7CF-011C-4F4A-A830-8A9E2626C6F2}"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971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Angaben zum Gutscheinversand besteht aus 2 Umfragen für</a:t>
            </a:r>
          </a:p>
          <a:p>
            <a:pPr marL="171450" indent="-171450">
              <a:buFont typeface="Wingdings" panose="05000000000000000000" pitchFamily="2" charset="2"/>
              <a:buChar char="Ø"/>
            </a:pPr>
            <a:r>
              <a:rPr lang="de-CH" dirty="0"/>
              <a:t>Voilà-Leiter/innen</a:t>
            </a:r>
          </a:p>
          <a:p>
            <a:pPr marL="171450" indent="-171450">
              <a:buFont typeface="Wingdings" panose="05000000000000000000" pitchFamily="2" charset="2"/>
              <a:buChar char="Ø"/>
            </a:pPr>
            <a:r>
              <a:rPr lang="de-CH" dirty="0"/>
              <a:t>Voilà-Betreuer/innen</a:t>
            </a:r>
          </a:p>
          <a:p>
            <a:pPr marL="0" indent="0">
              <a:buFont typeface="Wingdings" panose="05000000000000000000" pitchFamily="2" charset="2"/>
              <a:buNone/>
            </a:pPr>
            <a:endParaRPr lang="de-CH" dirty="0"/>
          </a:p>
          <a:p>
            <a:pPr marL="0" indent="0">
              <a:buFont typeface="Wingdings" panose="05000000000000000000" pitchFamily="2" charset="2"/>
              <a:buNone/>
            </a:pPr>
            <a:r>
              <a:rPr lang="de-CH" dirty="0"/>
              <a:t>Es geht um: Rückmeldungen zu Voilà und Wahl (Migros oder SBB) Angabe der Adresse für Gutscheine (WICHTIG).</a:t>
            </a:r>
          </a:p>
        </p:txBody>
      </p:sp>
    </p:spTree>
    <p:extLst>
      <p:ext uri="{BB962C8B-B14F-4D97-AF65-F5344CB8AC3E}">
        <p14:creationId xmlns:p14="http://schemas.microsoft.com/office/powerpoint/2010/main" val="71904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106385"/>
            <a:ext cx="9144000" cy="2081213"/>
          </a:xfrm>
        </p:spPr>
        <p:txBody>
          <a:bodyPr anchor="b"/>
          <a:lstStyle>
            <a:lvl1pPr algn="ctr">
              <a:defRPr sz="6000">
                <a:solidFill>
                  <a:schemeClr val="tx1"/>
                </a:solidFill>
              </a:defRPr>
            </a:lvl1pPr>
          </a:lstStyle>
          <a:p>
            <a:r>
              <a:rPr lang="de-DE" dirty="0"/>
              <a:t>Titelmasterformat durch Klicken bearbeiten</a:t>
            </a:r>
            <a:endParaRPr lang="de-CH" dirty="0"/>
          </a:p>
        </p:txBody>
      </p:sp>
      <p:sp>
        <p:nvSpPr>
          <p:cNvPr id="3" name="Untertitel 2"/>
          <p:cNvSpPr>
            <a:spLocks noGrp="1"/>
          </p:cNvSpPr>
          <p:nvPr>
            <p:ph type="subTitle" idx="1"/>
          </p:nvPr>
        </p:nvSpPr>
        <p:spPr>
          <a:xfrm>
            <a:off x="1524000" y="437764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de-CH" dirty="0"/>
          </a:p>
        </p:txBody>
      </p:sp>
      <p:sp>
        <p:nvSpPr>
          <p:cNvPr id="6" name="Foliennummernplatzhalter 5"/>
          <p:cNvSpPr>
            <a:spLocks noGrp="1"/>
          </p:cNvSpPr>
          <p:nvPr>
            <p:ph type="sldNum" sz="quarter" idx="12"/>
          </p:nvPr>
        </p:nvSpPr>
        <p:spPr/>
        <p:txBody>
          <a:bodyPr/>
          <a:lstStyle/>
          <a:p>
            <a:fld id="{4BCA5616-36D5-4E6B-BEE7-C122F5401B9B}" type="slidenum">
              <a:rPr lang="de-CH" smtClean="0"/>
              <a:t>‹Nr.›</a:t>
            </a:fld>
            <a:endParaRPr lang="de-CH"/>
          </a:p>
        </p:txBody>
      </p:sp>
      <p:sp>
        <p:nvSpPr>
          <p:cNvPr id="7" name="Textfeld 31"/>
          <p:cNvSpPr txBox="1"/>
          <p:nvPr userDrawn="1"/>
        </p:nvSpPr>
        <p:spPr>
          <a:xfrm>
            <a:off x="6931479" y="235358"/>
            <a:ext cx="5111024" cy="118522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1000"/>
              </a:spcAft>
            </a:pPr>
            <a:r>
              <a:rPr lang="de-CH" sz="20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Gesundheitsförderung und Suchtprävention </a:t>
            </a:r>
            <a:br>
              <a:rPr lang="de-CH" sz="20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br>
            <a:r>
              <a:rPr lang="de-CH" sz="20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in Jugendverbänden im Kanton Luzern</a:t>
            </a:r>
            <a:endParaRPr lang="de-CH" sz="2000" dirty="0">
              <a:effectLst/>
              <a:latin typeface="Calibri Light" panose="020F0302020204030204" pitchFamily="34" charset="0"/>
              <a:ea typeface="Calibri" panose="020F0502020204030204" pitchFamily="34" charset="0"/>
              <a:cs typeface="Times New Roman" panose="02020603050405020304" pitchFamily="18" charset="0"/>
            </a:endParaRPr>
          </a:p>
          <a:p>
            <a:pPr algn="r">
              <a:lnSpc>
                <a:spcPct val="115000"/>
              </a:lnSpc>
              <a:spcAft>
                <a:spcPts val="1000"/>
              </a:spcAft>
            </a:pPr>
            <a:r>
              <a:rPr lang="de-CH" sz="1400" dirty="0">
                <a:solidFill>
                  <a:srgbClr val="FFFFFF"/>
                </a:solidFill>
                <a:effectLst/>
                <a:latin typeface="DIN" pitchFamily="2" charset="0"/>
                <a:ea typeface="Calibri" panose="020F0502020204030204" pitchFamily="34" charset="0"/>
                <a:cs typeface="Times New Roman" panose="02020603050405020304" pitchFamily="18" charset="0"/>
              </a:rPr>
              <a:t> </a:t>
            </a:r>
            <a:endParaRPr lang="de-CH" sz="1400" dirty="0">
              <a:effectLst/>
              <a:latin typeface="DIN" pitchFamily="2" charset="0"/>
              <a:ea typeface="Calibri" panose="020F0502020204030204" pitchFamily="34" charset="0"/>
              <a:cs typeface="Times New Roman" panose="02020603050405020304" pitchFamily="18" charset="0"/>
            </a:endParaRPr>
          </a:p>
        </p:txBody>
      </p:sp>
      <p:sp>
        <p:nvSpPr>
          <p:cNvPr id="11" name="Textplatzhalter 10"/>
          <p:cNvSpPr>
            <a:spLocks noGrp="1"/>
          </p:cNvSpPr>
          <p:nvPr>
            <p:ph type="body" sz="quarter" idx="13" hasCustomPrompt="1"/>
          </p:nvPr>
        </p:nvSpPr>
        <p:spPr>
          <a:xfrm>
            <a:off x="266700" y="63754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99294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de-DE" dirty="0"/>
              <a:t>Titelmasterformat durch Klicken bearbeiten</a:t>
            </a:r>
            <a:endParaRPr lang="de-CH"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oliennummernplatzhalter 5"/>
          <p:cNvSpPr>
            <a:spLocks noGrp="1"/>
          </p:cNvSpPr>
          <p:nvPr>
            <p:ph type="sldNum" sz="quarter" idx="12"/>
          </p:nvPr>
        </p:nvSpPr>
        <p:spPr/>
        <p:txBody>
          <a:bodyPr/>
          <a:lstStyle>
            <a:lvl1pPr>
              <a:defRPr b="1"/>
            </a:lvl1pPr>
          </a:lstStyle>
          <a:p>
            <a:fld id="{4BCA5616-36D5-4E6B-BEE7-C122F5401B9B}" type="slidenum">
              <a:rPr lang="de-CH" smtClean="0"/>
              <a:pPr/>
              <a:t>‹Nr.›</a:t>
            </a:fld>
            <a:endParaRPr lang="de-CH" dirty="0"/>
          </a:p>
        </p:txBody>
      </p:sp>
      <p:sp>
        <p:nvSpPr>
          <p:cNvPr id="7" name="Textplatzhalter 10"/>
          <p:cNvSpPr>
            <a:spLocks noGrp="1"/>
          </p:cNvSpPr>
          <p:nvPr>
            <p:ph type="body" sz="quarter" idx="13" hasCustomPrompt="1"/>
          </p:nvPr>
        </p:nvSpPr>
        <p:spPr>
          <a:xfrm>
            <a:off x="266700" y="64262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380983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975757"/>
            <a:ext cx="10515600" cy="2586718"/>
          </a:xfrm>
        </p:spPr>
        <p:txBody>
          <a:bodyPr anchor="b"/>
          <a:lstStyle>
            <a:lvl1pPr>
              <a:defRPr sz="6000" b="0">
                <a:solidFill>
                  <a:schemeClr val="tx1"/>
                </a:solidFill>
              </a:defRPr>
            </a:lvl1pPr>
          </a:lstStyle>
          <a:p>
            <a:r>
              <a:rPr lang="de-DE" dirty="0"/>
              <a:t>Titelmasterformat durch Klicken bearbeiten</a:t>
            </a:r>
            <a:endParaRPr lang="de-CH" dirty="0"/>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fld id="{4BCA5616-36D5-4E6B-BEE7-C122F5401B9B}" type="slidenum">
              <a:rPr lang="de-CH" smtClean="0"/>
              <a:t>‹Nr.›</a:t>
            </a:fld>
            <a:endParaRPr lang="de-CH"/>
          </a:p>
        </p:txBody>
      </p:sp>
      <p:sp>
        <p:nvSpPr>
          <p:cNvPr id="7" name="Textplatzhalter 10"/>
          <p:cNvSpPr>
            <a:spLocks noGrp="1"/>
          </p:cNvSpPr>
          <p:nvPr>
            <p:ph type="body" sz="quarter" idx="13" hasCustomPrompt="1"/>
          </p:nvPr>
        </p:nvSpPr>
        <p:spPr>
          <a:xfrm>
            <a:off x="266700" y="63754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140474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3" name="Inhaltsplatzhalter 2"/>
          <p:cNvSpPr>
            <a:spLocks noGrp="1"/>
          </p:cNvSpPr>
          <p:nvPr>
            <p:ph sz="half" idx="1"/>
          </p:nvPr>
        </p:nvSpPr>
        <p:spPr>
          <a:xfrm>
            <a:off x="838200" y="1992086"/>
            <a:ext cx="5181600" cy="443320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6172200" y="1992085"/>
            <a:ext cx="5181600" cy="443320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Foliennummernplatzhalter 6"/>
          <p:cNvSpPr>
            <a:spLocks noGrp="1"/>
          </p:cNvSpPr>
          <p:nvPr>
            <p:ph type="sldNum" sz="quarter" idx="12"/>
          </p:nvPr>
        </p:nvSpPr>
        <p:spPr/>
        <p:txBody>
          <a:bodyPr/>
          <a:lstStyle/>
          <a:p>
            <a:fld id="{4BCA5616-36D5-4E6B-BEE7-C122F5401B9B}" type="slidenum">
              <a:rPr lang="de-CH" smtClean="0"/>
              <a:t>‹Nr.›</a:t>
            </a:fld>
            <a:endParaRPr lang="de-CH"/>
          </a:p>
        </p:txBody>
      </p:sp>
      <p:sp>
        <p:nvSpPr>
          <p:cNvPr id="12" name="Textplatzhalter 10"/>
          <p:cNvSpPr>
            <a:spLocks noGrp="1"/>
          </p:cNvSpPr>
          <p:nvPr>
            <p:ph type="body" sz="quarter" idx="13" hasCustomPrompt="1"/>
          </p:nvPr>
        </p:nvSpPr>
        <p:spPr>
          <a:xfrm>
            <a:off x="266700" y="63754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207746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992086"/>
            <a:ext cx="3348000" cy="443320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416557" y="1992084"/>
            <a:ext cx="3348000" cy="443320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Foliennummernplatzhalter 6"/>
          <p:cNvSpPr>
            <a:spLocks noGrp="1"/>
          </p:cNvSpPr>
          <p:nvPr>
            <p:ph type="sldNum" sz="quarter" idx="12"/>
          </p:nvPr>
        </p:nvSpPr>
        <p:spPr/>
        <p:txBody>
          <a:bodyPr/>
          <a:lstStyle/>
          <a:p>
            <a:fld id="{4BCA5616-36D5-4E6B-BEE7-C122F5401B9B}" type="slidenum">
              <a:rPr lang="de-CH" smtClean="0"/>
              <a:t>‹Nr.›</a:t>
            </a:fld>
            <a:endParaRPr lang="de-CH"/>
          </a:p>
        </p:txBody>
      </p:sp>
      <p:sp>
        <p:nvSpPr>
          <p:cNvPr id="8" name="Inhaltsplatzhalter 3"/>
          <p:cNvSpPr>
            <a:spLocks noGrp="1"/>
          </p:cNvSpPr>
          <p:nvPr>
            <p:ph sz="half" idx="13"/>
          </p:nvPr>
        </p:nvSpPr>
        <p:spPr>
          <a:xfrm>
            <a:off x="7994913" y="1992084"/>
            <a:ext cx="3348000" cy="443320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9" name="Textplatzhalter 10"/>
          <p:cNvSpPr>
            <a:spLocks noGrp="1"/>
          </p:cNvSpPr>
          <p:nvPr>
            <p:ph type="body" sz="quarter" idx="14" hasCustomPrompt="1"/>
          </p:nvPr>
        </p:nvSpPr>
        <p:spPr>
          <a:xfrm>
            <a:off x="266700" y="63754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303316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Inhalte Goldener Schnit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199" y="1992086"/>
            <a:ext cx="3943643" cy="443320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Foliennummernplatzhalter 6"/>
          <p:cNvSpPr>
            <a:spLocks noGrp="1"/>
          </p:cNvSpPr>
          <p:nvPr>
            <p:ph type="sldNum" sz="quarter" idx="12"/>
          </p:nvPr>
        </p:nvSpPr>
        <p:spPr/>
        <p:txBody>
          <a:bodyPr/>
          <a:lstStyle/>
          <a:p>
            <a:fld id="{4BCA5616-36D5-4E6B-BEE7-C122F5401B9B}" type="slidenum">
              <a:rPr lang="de-CH" smtClean="0"/>
              <a:t>‹Nr.›</a:t>
            </a:fld>
            <a:endParaRPr lang="de-CH"/>
          </a:p>
        </p:txBody>
      </p:sp>
      <p:sp>
        <p:nvSpPr>
          <p:cNvPr id="8" name="Inhaltsplatzhalter 3"/>
          <p:cNvSpPr>
            <a:spLocks noGrp="1"/>
          </p:cNvSpPr>
          <p:nvPr>
            <p:ph sz="half" idx="13"/>
          </p:nvPr>
        </p:nvSpPr>
        <p:spPr>
          <a:xfrm>
            <a:off x="5019981" y="1992086"/>
            <a:ext cx="6371919" cy="443320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9" name="Textplatzhalter 10"/>
          <p:cNvSpPr>
            <a:spLocks noGrp="1"/>
          </p:cNvSpPr>
          <p:nvPr>
            <p:ph type="body" sz="quarter" idx="14" hasCustomPrompt="1"/>
          </p:nvPr>
        </p:nvSpPr>
        <p:spPr>
          <a:xfrm>
            <a:off x="266700" y="63754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305014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5" name="Foliennummernplatzhalter 4"/>
          <p:cNvSpPr>
            <a:spLocks noGrp="1"/>
          </p:cNvSpPr>
          <p:nvPr>
            <p:ph type="sldNum" sz="quarter" idx="12"/>
          </p:nvPr>
        </p:nvSpPr>
        <p:spPr/>
        <p:txBody>
          <a:bodyPr/>
          <a:lstStyle/>
          <a:p>
            <a:fld id="{4BCA5616-36D5-4E6B-BEE7-C122F5401B9B}" type="slidenum">
              <a:rPr lang="de-CH" smtClean="0"/>
              <a:t>‹Nr.›</a:t>
            </a:fld>
            <a:endParaRPr lang="de-CH"/>
          </a:p>
        </p:txBody>
      </p:sp>
      <p:sp>
        <p:nvSpPr>
          <p:cNvPr id="6" name="Textplatzhalter 10"/>
          <p:cNvSpPr>
            <a:spLocks noGrp="1"/>
          </p:cNvSpPr>
          <p:nvPr>
            <p:ph type="body" sz="quarter" idx="13" hasCustomPrompt="1"/>
          </p:nvPr>
        </p:nvSpPr>
        <p:spPr>
          <a:xfrm>
            <a:off x="266700" y="6375400"/>
            <a:ext cx="11125200" cy="482600"/>
          </a:xfrm>
        </p:spPr>
        <p:txBody>
          <a:bodyPr>
            <a:normAutofit/>
          </a:bodyPr>
          <a:lstStyle>
            <a:lvl1pPr marL="0" indent="0" algn="ctr">
              <a:buNone/>
              <a:defRPr sz="2400">
                <a:solidFill>
                  <a:schemeClr val="bg1"/>
                </a:solidFill>
              </a:defRPr>
            </a:lvl1pPr>
          </a:lstStyle>
          <a:p>
            <a:pPr lvl="0"/>
            <a:r>
              <a:rPr lang="de-DE" dirty="0"/>
              <a:t>Merksatz durch Klicken bearbeiten</a:t>
            </a:r>
          </a:p>
        </p:txBody>
      </p:sp>
    </p:spTree>
    <p:extLst>
      <p:ext uri="{BB962C8B-B14F-4D97-AF65-F5344CB8AC3E}">
        <p14:creationId xmlns:p14="http://schemas.microsoft.com/office/powerpoint/2010/main" val="205022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838201" y="6515101"/>
            <a:ext cx="10504712" cy="190046"/>
          </a:xfrm>
          <a:prstGeom prst="rect">
            <a:avLst/>
          </a:prstGeom>
        </p:spPr>
        <p:txBody>
          <a:bodyPr/>
          <a:lstStyle/>
          <a:p>
            <a:endParaRPr lang="de-CH"/>
          </a:p>
        </p:txBody>
      </p:sp>
      <p:sp>
        <p:nvSpPr>
          <p:cNvPr id="4" name="Foliennummernplatzhalter 3"/>
          <p:cNvSpPr>
            <a:spLocks noGrp="1"/>
          </p:cNvSpPr>
          <p:nvPr>
            <p:ph type="sldNum" sz="quarter" idx="12"/>
          </p:nvPr>
        </p:nvSpPr>
        <p:spPr/>
        <p:txBody>
          <a:bodyPr/>
          <a:lstStyle/>
          <a:p>
            <a:fld id="{4BCA5616-36D5-4E6B-BEE7-C122F5401B9B}" type="slidenum">
              <a:rPr lang="de-CH" smtClean="0"/>
              <a:t>‹Nr.›</a:t>
            </a:fld>
            <a:endParaRPr lang="de-CH"/>
          </a:p>
        </p:txBody>
      </p:sp>
    </p:spTree>
    <p:extLst>
      <p:ext uri="{BB962C8B-B14F-4D97-AF65-F5344CB8AC3E}">
        <p14:creationId xmlns:p14="http://schemas.microsoft.com/office/powerpoint/2010/main" val="312935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hteck 13"/>
          <p:cNvSpPr/>
          <p:nvPr userDrawn="1"/>
        </p:nvSpPr>
        <p:spPr>
          <a:xfrm>
            <a:off x="-1" y="6400799"/>
            <a:ext cx="12192001" cy="457201"/>
          </a:xfrm>
          <a:prstGeom prst="rect">
            <a:avLst/>
          </a:prstGeom>
          <a:solidFill>
            <a:srgbClr val="CC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platzhalter 2"/>
          <p:cNvSpPr>
            <a:spLocks noGrp="1"/>
          </p:cNvSpPr>
          <p:nvPr>
            <p:ph type="body" idx="1"/>
          </p:nvPr>
        </p:nvSpPr>
        <p:spPr>
          <a:xfrm>
            <a:off x="838200" y="2016006"/>
            <a:ext cx="10515600" cy="438479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oliennummernplatzhalter 5"/>
          <p:cNvSpPr>
            <a:spLocks noGrp="1"/>
          </p:cNvSpPr>
          <p:nvPr>
            <p:ph type="sldNum" sz="quarter" idx="4"/>
          </p:nvPr>
        </p:nvSpPr>
        <p:spPr>
          <a:xfrm>
            <a:off x="11503478" y="6515101"/>
            <a:ext cx="527957" cy="190046"/>
          </a:xfrm>
          <a:prstGeom prst="rect">
            <a:avLst/>
          </a:prstGeom>
        </p:spPr>
        <p:txBody>
          <a:bodyPr vert="horz" lIns="91440" tIns="45720" rIns="91440" bIns="45720" rtlCol="0" anchor="ctr"/>
          <a:lstStyle>
            <a:lvl1pPr algn="r">
              <a:defRPr sz="1200">
                <a:solidFill>
                  <a:schemeClr val="bg1"/>
                </a:solidFill>
              </a:defRPr>
            </a:lvl1pPr>
          </a:lstStyle>
          <a:p>
            <a:fld id="{4EF59E5A-B770-4815-86A7-FC4153453891}" type="slidenum">
              <a:rPr lang="de-CH" smtClean="0"/>
              <a:pPr/>
              <a:t>‹Nr.›</a:t>
            </a:fld>
            <a:endParaRPr lang="de-CH" dirty="0"/>
          </a:p>
        </p:txBody>
      </p:sp>
      <p:sp>
        <p:nvSpPr>
          <p:cNvPr id="8" name="Flussdiagramm: Manuelle Eingabe 7"/>
          <p:cNvSpPr/>
          <p:nvPr userDrawn="1"/>
        </p:nvSpPr>
        <p:spPr>
          <a:xfrm rot="10800000">
            <a:off x="-1" y="5092"/>
            <a:ext cx="12192000" cy="1892299"/>
          </a:xfrm>
          <a:prstGeom prst="flowChartManualInput">
            <a:avLst/>
          </a:prstGeom>
          <a:solidFill>
            <a:srgbClr val="CC00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0" name="Abgerundetes Rechteck 9"/>
          <p:cNvSpPr/>
          <p:nvPr userDrawn="1"/>
        </p:nvSpPr>
        <p:spPr>
          <a:xfrm>
            <a:off x="317464" y="246511"/>
            <a:ext cx="1892336" cy="1409461"/>
          </a:xfrm>
          <a:prstGeom prst="roundRect">
            <a:avLst/>
          </a:prstGeom>
          <a:solidFill>
            <a:srgbClr val="CC00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pic>
        <p:nvPicPr>
          <p:cNvPr id="12" name="Grafik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553277" y="648451"/>
            <a:ext cx="1414434" cy="625178"/>
          </a:xfrm>
          <a:prstGeom prst="rect">
            <a:avLst/>
          </a:prstGeom>
          <a:noFill/>
          <a:ln>
            <a:noFill/>
          </a:ln>
        </p:spPr>
      </p:pic>
      <p:sp>
        <p:nvSpPr>
          <p:cNvPr id="2" name="Titelplatzhalter 1"/>
          <p:cNvSpPr>
            <a:spLocks noGrp="1"/>
          </p:cNvSpPr>
          <p:nvPr userDrawn="1">
            <p:ph type="title"/>
          </p:nvPr>
        </p:nvSpPr>
        <p:spPr>
          <a:xfrm>
            <a:off x="2620735" y="365126"/>
            <a:ext cx="8882743" cy="1096282"/>
          </a:xfrm>
          <a:prstGeom prst="rect">
            <a:avLst/>
          </a:prstGeom>
        </p:spPr>
        <p:txBody>
          <a:bodyPr vert="horz" lIns="91440" tIns="45720" rIns="91440" bIns="45720" rtlCol="0" anchor="ctr">
            <a:noAutofit/>
          </a:bodyPr>
          <a:lstStyle/>
          <a:p>
            <a:r>
              <a:rPr lang="de-DE" dirty="0"/>
              <a:t>Titelmasterformat durch Klicken bearbeiten</a:t>
            </a:r>
            <a:endParaRPr lang="de-CH" dirty="0"/>
          </a:p>
        </p:txBody>
      </p:sp>
    </p:spTree>
    <p:extLst>
      <p:ext uri="{BB962C8B-B14F-4D97-AF65-F5344CB8AC3E}">
        <p14:creationId xmlns:p14="http://schemas.microsoft.com/office/powerpoint/2010/main" val="1400865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tmp"/><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68819" y="2569939"/>
            <a:ext cx="9403942" cy="1371599"/>
          </a:xfrm>
        </p:spPr>
        <p:txBody>
          <a:bodyPr/>
          <a:lstStyle/>
          <a:p>
            <a:r>
              <a:rPr lang="de-CH" sz="8000" b="1" dirty="0">
                <a:solidFill>
                  <a:srgbClr val="CC0066"/>
                </a:solidFill>
              </a:rPr>
              <a:t>Einführung Datenbank</a:t>
            </a:r>
          </a:p>
        </p:txBody>
      </p:sp>
      <p:sp>
        <p:nvSpPr>
          <p:cNvPr id="3" name="Untertitel 2"/>
          <p:cNvSpPr>
            <a:spLocks noGrp="1"/>
          </p:cNvSpPr>
          <p:nvPr>
            <p:ph type="subTitle" idx="1"/>
          </p:nvPr>
        </p:nvSpPr>
        <p:spPr>
          <a:xfrm>
            <a:off x="195943" y="4377645"/>
            <a:ext cx="11821886" cy="1655762"/>
          </a:xfrm>
        </p:spPr>
        <p:txBody>
          <a:bodyPr>
            <a:normAutofit/>
          </a:bodyPr>
          <a:lstStyle/>
          <a:p>
            <a:endParaRPr lang="de-CH" sz="2000" dirty="0"/>
          </a:p>
          <a:p>
            <a:pPr>
              <a:spcAft>
                <a:spcPts val="600"/>
              </a:spcAft>
            </a:pPr>
            <a:r>
              <a:rPr lang="de-CH" sz="2000" i="1" dirty="0"/>
              <a:t>Siehe Notizen (unten im </a:t>
            </a:r>
            <a:r>
              <a:rPr lang="de-CH" sz="2000" i="1" dirty="0" err="1"/>
              <a:t>Powerpoint</a:t>
            </a:r>
            <a:r>
              <a:rPr lang="de-CH" sz="2000" i="1" dirty="0"/>
              <a:t>) für weitere Informationen zu den einzelnen Folien.</a:t>
            </a:r>
          </a:p>
        </p:txBody>
      </p:sp>
      <p:sp>
        <p:nvSpPr>
          <p:cNvPr id="5" name="Textplatzhalter 3"/>
          <p:cNvSpPr>
            <a:spLocks noGrp="1"/>
          </p:cNvSpPr>
          <p:nvPr>
            <p:ph type="body" sz="quarter" idx="13"/>
          </p:nvPr>
        </p:nvSpPr>
        <p:spPr>
          <a:xfrm>
            <a:off x="438150" y="6448424"/>
            <a:ext cx="11325224" cy="409575"/>
          </a:xfrm>
        </p:spPr>
        <p:txBody>
          <a:bodyPr>
            <a:normAutofit lnSpcReduction="10000"/>
          </a:bodyPr>
          <a:lstStyle/>
          <a:p>
            <a:r>
              <a:rPr lang="de-CH" dirty="0"/>
              <a:t>www.voilaluzern.ch </a:t>
            </a: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A5616-36D5-4E6B-BEE7-C122F5401B9B}" type="slidenum">
              <a:rPr kumimoji="0" lang="de-CH"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CH"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11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Fragen?</a:t>
            </a:r>
          </a:p>
        </p:txBody>
      </p:sp>
      <p:sp>
        <p:nvSpPr>
          <p:cNvPr id="3" name="Inhaltsplatzhalter 2"/>
          <p:cNvSpPr>
            <a:spLocks noGrp="1"/>
          </p:cNvSpPr>
          <p:nvPr>
            <p:ph idx="1"/>
          </p:nvPr>
        </p:nvSpPr>
        <p:spPr/>
        <p:txBody>
          <a:bodyPr/>
          <a:lstStyle/>
          <a:p>
            <a:pPr marL="0" indent="0">
              <a:buNone/>
            </a:pPr>
            <a:r>
              <a:rPr lang="de-CH" dirty="0"/>
              <a:t>Heute (am Planungsabend):</a:t>
            </a:r>
          </a:p>
          <a:p>
            <a:r>
              <a:rPr lang="de-CH" dirty="0"/>
              <a:t>Lager anmelden (!)</a:t>
            </a:r>
          </a:p>
          <a:p>
            <a:r>
              <a:rPr lang="de-CH" dirty="0"/>
              <a:t>Teamworkshop planen</a:t>
            </a:r>
          </a:p>
          <a:p>
            <a:endParaRPr lang="de-CH" dirty="0"/>
          </a:p>
          <a:p>
            <a:pPr marL="0" indent="0">
              <a:buNone/>
            </a:pPr>
            <a:r>
              <a:rPr lang="de-CH" dirty="0"/>
              <a:t>Probleme/Fragen? Fragt uns!</a:t>
            </a:r>
          </a:p>
          <a:p>
            <a:pPr marL="0" indent="0">
              <a:buNone/>
              <a:tabLst>
                <a:tab pos="628650" algn="l"/>
              </a:tabLst>
            </a:pPr>
            <a:r>
              <a:rPr lang="de-CH" dirty="0"/>
              <a:t>	</a:t>
            </a:r>
            <a:r>
              <a:rPr lang="de-CH" i="1" dirty="0"/>
              <a:t>Geschäftsleitung Voilà Luzern</a:t>
            </a:r>
            <a:br>
              <a:rPr lang="de-CH" i="1" dirty="0"/>
            </a:br>
            <a:r>
              <a:rPr lang="de-CH" i="1" dirty="0"/>
              <a:t>	info@voilaluzern.ch</a:t>
            </a:r>
            <a:br>
              <a:rPr lang="de-CH" i="1" dirty="0"/>
            </a:br>
            <a:r>
              <a:rPr lang="de-CH" i="1" dirty="0"/>
              <a:t>	</a:t>
            </a:r>
          </a:p>
        </p:txBody>
      </p:sp>
      <p:pic>
        <p:nvPicPr>
          <p:cNvPr id="5" name="Inhaltsplatzhalt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2816" y="2016006"/>
            <a:ext cx="5090662" cy="3991078"/>
          </a:xfrm>
          <a:prstGeom prst="rect">
            <a:avLst/>
          </a:prstGeom>
          <a:effectLst/>
        </p:spPr>
      </p:pic>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A5616-36D5-4E6B-BEE7-C122F5401B9B}" type="slidenum">
              <a:rPr kumimoji="0" lang="de-CH"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platzhalter 8">
            <a:extLst>
              <a:ext uri="{FF2B5EF4-FFF2-40B4-BE49-F238E27FC236}">
                <a16:creationId xmlns:a16="http://schemas.microsoft.com/office/drawing/2014/main" id="{E208241A-DFAF-4A6D-962D-FBE6AC7379BF}"/>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68873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Administration Voilà über die Datenbank	</a:t>
            </a:r>
          </a:p>
        </p:txBody>
      </p:sp>
      <p:sp>
        <p:nvSpPr>
          <p:cNvPr id="4" name="Textplatzhalter 3"/>
          <p:cNvSpPr>
            <a:spLocks noGrp="1"/>
          </p:cNvSpPr>
          <p:nvPr>
            <p:ph type="body" sz="quarter" idx="13"/>
          </p:nvPr>
        </p:nvSpPr>
        <p:spPr>
          <a:xfrm>
            <a:off x="438150" y="6448424"/>
            <a:ext cx="11325224" cy="409575"/>
          </a:xfrm>
        </p:spPr>
        <p:txBody>
          <a:bodyPr>
            <a:normAutofit lnSpcReduction="10000"/>
          </a:bodyPr>
          <a:lstStyle/>
          <a:p>
            <a:endParaRPr lang="de-CH"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A5616-36D5-4E6B-BEE7-C122F5401B9B}" type="slidenum">
              <a:rPr kumimoji="0" lang="de-CH"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CH"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Inhaltsplatzhalter 8">
            <a:extLst>
              <a:ext uri="{FF2B5EF4-FFF2-40B4-BE49-F238E27FC236}">
                <a16:creationId xmlns:a16="http://schemas.microsoft.com/office/drawing/2014/main" id="{2B76A9CB-E1F6-4C82-8B39-D135E1EC7989}"/>
              </a:ext>
            </a:extLst>
          </p:cNvPr>
          <p:cNvGraphicFramePr>
            <a:graphicFrameLocks noGrp="1"/>
          </p:cNvGraphicFramePr>
          <p:nvPr>
            <p:ph idx="1"/>
          </p:nvPr>
        </p:nvGraphicFramePr>
        <p:xfrm>
          <a:off x="838200" y="2016125"/>
          <a:ext cx="10515600" cy="4238447"/>
        </p:xfrm>
        <a:graphic>
          <a:graphicData uri="http://schemas.openxmlformats.org/drawingml/2006/table">
            <a:tbl>
              <a:tblPr firstRow="1" bandRow="1">
                <a:tableStyleId>{72833802-FEF1-4C79-8D5D-14CF1EAF98D9}</a:tableStyleId>
              </a:tblPr>
              <a:tblGrid>
                <a:gridCol w="5257800">
                  <a:extLst>
                    <a:ext uri="{9D8B030D-6E8A-4147-A177-3AD203B41FA5}">
                      <a16:colId xmlns:a16="http://schemas.microsoft.com/office/drawing/2014/main" val="287489106"/>
                    </a:ext>
                  </a:extLst>
                </a:gridCol>
                <a:gridCol w="5257800">
                  <a:extLst>
                    <a:ext uri="{9D8B030D-6E8A-4147-A177-3AD203B41FA5}">
                      <a16:colId xmlns:a16="http://schemas.microsoft.com/office/drawing/2014/main" val="4000937258"/>
                    </a:ext>
                  </a:extLst>
                </a:gridCol>
              </a:tblGrid>
              <a:tr h="855167">
                <a:tc>
                  <a:txBody>
                    <a:bodyPr/>
                    <a:lstStyle/>
                    <a:p>
                      <a:r>
                        <a:rPr lang="de-CH" sz="2800" dirty="0"/>
                        <a:t>Website</a:t>
                      </a:r>
                      <a:endParaRPr lang="de-CH" dirty="0"/>
                    </a:p>
                    <a:p>
                      <a:r>
                        <a:rPr lang="de-CH" sz="2000" i="1" dirty="0"/>
                        <a:t>www.voilaluzern.ch</a:t>
                      </a:r>
                    </a:p>
                  </a:txBody>
                  <a:tcPr>
                    <a:lnR w="12700" cap="flat" cmpd="sng" algn="ctr">
                      <a:solidFill>
                        <a:schemeClr val="tx1"/>
                      </a:solidFill>
                      <a:prstDash val="solid"/>
                      <a:round/>
                      <a:headEnd type="none" w="med" len="med"/>
                      <a:tailEnd type="none" w="med" len="med"/>
                    </a:lnR>
                    <a:solidFill>
                      <a:srgbClr val="CC0066"/>
                    </a:solidFill>
                  </a:tcPr>
                </a:tc>
                <a:tc>
                  <a:txBody>
                    <a:bodyPr/>
                    <a:lstStyle/>
                    <a:p>
                      <a:r>
                        <a:rPr lang="de-CH" sz="2800" dirty="0"/>
                        <a:t>Datenbank</a:t>
                      </a:r>
                    </a:p>
                    <a:p>
                      <a:r>
                        <a:rPr lang="de-CH" i="1" dirty="0"/>
                        <a:t>www.datenbank-voilaluzern.ch</a:t>
                      </a:r>
                    </a:p>
                  </a:txBody>
                  <a:tcPr>
                    <a:lnL w="12700" cap="flat" cmpd="sng" algn="ctr">
                      <a:solidFill>
                        <a:schemeClr val="tx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161377724"/>
                  </a:ext>
                </a:extLst>
              </a:tr>
              <a:tr h="855167">
                <a:tc>
                  <a:txBody>
                    <a:bodyPr/>
                    <a:lstStyle/>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e-CH" dirty="0"/>
                    </a:p>
                  </a:txBody>
                  <a:tcPr>
                    <a:lnL w="12700" cap="flat" cmpd="sng" algn="ctr">
                      <a:solidFill>
                        <a:schemeClr val="tx1"/>
                      </a:solidFill>
                      <a:prstDash val="solid"/>
                      <a:round/>
                      <a:headEnd type="none" w="med" len="med"/>
                      <a:tailEnd type="none" w="med" len="med"/>
                    </a:lnL>
                    <a:lnT w="6350" cap="flat" cmpd="sng" algn="ctr">
                      <a:noFill/>
                      <a:prstDash val="solid"/>
                      <a:miter lim="800000"/>
                    </a:lnT>
                  </a:tcPr>
                </a:tc>
                <a:extLst>
                  <a:ext uri="{0D108BD9-81ED-4DB2-BD59-A6C34878D82A}">
                    <a16:rowId xmlns:a16="http://schemas.microsoft.com/office/drawing/2014/main" val="2279114197"/>
                  </a:ext>
                </a:extLst>
              </a:tr>
            </a:tbl>
          </a:graphicData>
        </a:graphic>
      </p:graphicFrame>
      <p:pic>
        <p:nvPicPr>
          <p:cNvPr id="12" name="Grafik 11" descr="Bildschirmausschnitt">
            <a:extLst>
              <a:ext uri="{FF2B5EF4-FFF2-40B4-BE49-F238E27FC236}">
                <a16:creationId xmlns:a16="http://schemas.microsoft.com/office/drawing/2014/main" id="{3B8EF0B6-F238-4AE8-9132-945E6BC6E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269" y="2912496"/>
            <a:ext cx="4478878" cy="3271962"/>
          </a:xfrm>
          <a:prstGeom prst="rect">
            <a:avLst/>
          </a:prstGeom>
        </p:spPr>
      </p:pic>
      <p:pic>
        <p:nvPicPr>
          <p:cNvPr id="14" name="Grafik 13" descr="Bildschirmausschnitt">
            <a:extLst>
              <a:ext uri="{FF2B5EF4-FFF2-40B4-BE49-F238E27FC236}">
                <a16:creationId xmlns:a16="http://schemas.microsoft.com/office/drawing/2014/main" id="{0DDBBA92-6EFA-4C07-8F0B-1128E81FD0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752"/>
          <a:stretch/>
        </p:blipFill>
        <p:spPr>
          <a:xfrm>
            <a:off x="6189043" y="2912496"/>
            <a:ext cx="5046373" cy="3271962"/>
          </a:xfrm>
          <a:prstGeom prst="rect">
            <a:avLst/>
          </a:prstGeom>
        </p:spPr>
      </p:pic>
    </p:spTree>
    <p:extLst>
      <p:ext uri="{BB962C8B-B14F-4D97-AF65-F5344CB8AC3E}">
        <p14:creationId xmlns:p14="http://schemas.microsoft.com/office/powerpoint/2010/main" val="2487447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2127938"/>
            <a:ext cx="3113314" cy="1096282"/>
          </a:xfrm>
        </p:spPr>
        <p:txBody>
          <a:bodyPr/>
          <a:lstStyle/>
          <a:p>
            <a:r>
              <a:rPr lang="de-CH" b="1" dirty="0">
                <a:solidFill>
                  <a:srgbClr val="CC0066"/>
                </a:solidFill>
              </a:rPr>
              <a:t>Repetition:</a:t>
            </a:r>
            <a:br>
              <a:rPr lang="de-CH" b="1" dirty="0">
                <a:solidFill>
                  <a:srgbClr val="CC0066"/>
                </a:solidFill>
              </a:rPr>
            </a:br>
            <a:r>
              <a:rPr lang="de-CH" b="1" dirty="0">
                <a:solidFill>
                  <a:srgbClr val="CC0066"/>
                </a:solidFill>
              </a:rPr>
              <a:t>Voilà-Zyklus</a:t>
            </a:r>
          </a:p>
        </p:txBody>
      </p:sp>
      <p:sp>
        <p:nvSpPr>
          <p:cNvPr id="4" name="Textplatzhalter 3"/>
          <p:cNvSpPr>
            <a:spLocks noGrp="1"/>
          </p:cNvSpPr>
          <p:nvPr>
            <p:ph type="body" sz="quarter" idx="13"/>
          </p:nvPr>
        </p:nvSpPr>
        <p:spPr>
          <a:xfrm>
            <a:off x="266700" y="6418944"/>
            <a:ext cx="11125200" cy="482600"/>
          </a:xfrm>
        </p:spPr>
        <p:txBody>
          <a:bodyPr/>
          <a:lstStyle/>
          <a:p>
            <a:endParaRPr lang="de-CH" dirty="0"/>
          </a:p>
        </p:txBody>
      </p:sp>
      <p:sp>
        <p:nvSpPr>
          <p:cNvPr id="3" name="Foliennummernplatzhalter 2"/>
          <p:cNvSpPr>
            <a:spLocks noGrp="1"/>
          </p:cNvSpPr>
          <p:nvPr>
            <p:ph type="sldNum" sz="quarter" idx="12"/>
          </p:nvPr>
        </p:nvSpPr>
        <p:spPr/>
        <p:txBody>
          <a:bodyPr/>
          <a:lstStyle/>
          <a:p>
            <a:fld id="{4BCA5616-36D5-4E6B-BEE7-C122F5401B9B}" type="slidenum">
              <a:rPr lang="de-CH" smtClean="0"/>
              <a:pPr/>
              <a:t>3</a:t>
            </a:fld>
            <a:endParaRPr lang="de-CH" dirty="0"/>
          </a:p>
        </p:txBody>
      </p:sp>
      <p:pic>
        <p:nvPicPr>
          <p:cNvPr id="9" name="Inhaltsplatzhalter 8">
            <a:extLst>
              <a:ext uri="{FF2B5EF4-FFF2-40B4-BE49-F238E27FC236}">
                <a16:creationId xmlns:a16="http://schemas.microsoft.com/office/drawing/2014/main" id="{4FC9272E-5EAF-49D7-B3CA-501E0CE8432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62179" y="152853"/>
            <a:ext cx="8605277" cy="6591495"/>
          </a:xfrm>
          <a:effectLst>
            <a:glow rad="342900">
              <a:schemeClr val="bg1"/>
            </a:glow>
          </a:effectLst>
        </p:spPr>
      </p:pic>
    </p:spTree>
    <p:extLst>
      <p:ext uri="{BB962C8B-B14F-4D97-AF65-F5344CB8AC3E}">
        <p14:creationId xmlns:p14="http://schemas.microsoft.com/office/powerpoint/2010/main" val="36015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Überblick Datenbank</a:t>
            </a:r>
          </a:p>
        </p:txBody>
      </p:sp>
      <p:sp>
        <p:nvSpPr>
          <p:cNvPr id="4" name="Textplatzhalter 3"/>
          <p:cNvSpPr>
            <a:spLocks noGrp="1"/>
          </p:cNvSpPr>
          <p:nvPr>
            <p:ph type="body" sz="quarter" idx="13"/>
          </p:nvPr>
        </p:nvSpPr>
        <p:spPr>
          <a:xfrm>
            <a:off x="266700" y="6418944"/>
            <a:ext cx="11125200" cy="482600"/>
          </a:xfrm>
        </p:spPr>
        <p:txBody>
          <a:bodyPr/>
          <a:lstStyle/>
          <a:p>
            <a:endParaRPr lang="de-CH" dirty="0"/>
          </a:p>
        </p:txBody>
      </p:sp>
      <p:pic>
        <p:nvPicPr>
          <p:cNvPr id="5" name="Inhaltsplatzhalt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7" y="2107021"/>
            <a:ext cx="5090662" cy="3991078"/>
          </a:xfrm>
          <a:prstGeom prst="rect">
            <a:avLst/>
          </a:prstGeom>
          <a:effectLst/>
        </p:spPr>
      </p:pic>
      <p:pic>
        <p:nvPicPr>
          <p:cNvPr id="7" name="Inhaltsplatzhalt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04110" y="1828801"/>
            <a:ext cx="7411965" cy="7089398"/>
          </a:xfr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7468" y="3332286"/>
            <a:ext cx="4566732" cy="981865"/>
          </a:xfrm>
          <a:prstGeom prst="rect">
            <a:avLst/>
          </a:prstGeom>
          <a:ln w="76200">
            <a:solidFill>
              <a:schemeClr val="accent2"/>
            </a:solidFill>
          </a:ln>
        </p:spPr>
      </p:pic>
      <p:sp>
        <p:nvSpPr>
          <p:cNvPr id="9" name="Rechteck 8"/>
          <p:cNvSpPr/>
          <p:nvPr/>
        </p:nvSpPr>
        <p:spPr>
          <a:xfrm>
            <a:off x="10804124" y="1704513"/>
            <a:ext cx="1313895" cy="51014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uppieren 12"/>
          <p:cNvGrpSpPr/>
          <p:nvPr/>
        </p:nvGrpSpPr>
        <p:grpSpPr>
          <a:xfrm>
            <a:off x="4811167" y="1585696"/>
            <a:ext cx="6797849" cy="4649552"/>
            <a:chOff x="4438858" y="2593571"/>
            <a:chExt cx="4931380" cy="4156364"/>
          </a:xfrm>
        </p:grpSpPr>
        <p:sp>
          <p:nvSpPr>
            <p:cNvPr id="11" name="Rechteck 10"/>
            <p:cNvSpPr/>
            <p:nvPr/>
          </p:nvSpPr>
          <p:spPr>
            <a:xfrm>
              <a:off x="4438858" y="2593571"/>
              <a:ext cx="2460567" cy="4156364"/>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hteck 11"/>
            <p:cNvSpPr/>
            <p:nvPr/>
          </p:nvSpPr>
          <p:spPr>
            <a:xfrm>
              <a:off x="6909671" y="2593571"/>
              <a:ext cx="2460567" cy="4156364"/>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hteck 13"/>
          <p:cNvSpPr/>
          <p:nvPr/>
        </p:nvSpPr>
        <p:spPr>
          <a:xfrm>
            <a:off x="8114973" y="3849423"/>
            <a:ext cx="3596221" cy="1179777"/>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A5616-36D5-4E6B-BEE7-C122F5401B9B}" type="slidenum">
              <a:rPr kumimoji="0" lang="de-CH"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CH"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7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6"/>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nodeType="clickEffect">
                                  <p:stCondLst>
                                    <p:cond delay="0"/>
                                  </p:stCondLst>
                                  <p:childTnLst>
                                    <p:animMotion origin="layout" path="M 2.70833E-6 -4.81481E-6 L 2.70833E-6 -0.3905 " pathEditMode="relative" rAng="0" ptsTypes="AA">
                                      <p:cBhvr>
                                        <p:cTn id="20" dur="2000" fill="hold"/>
                                        <p:tgtEl>
                                          <p:spTgt spid="7"/>
                                        </p:tgtEl>
                                        <p:attrNameLst>
                                          <p:attrName>ppt_x</p:attrName>
                                          <p:attrName>ppt_y</p:attrName>
                                        </p:attrNameLst>
                                      </p:cBhvr>
                                      <p:rCtr x="0" y="-19537"/>
                                    </p:animMotion>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37C9B921-09EB-4B37-81F7-4F403C27CD65}"/>
              </a:ext>
            </a:extLst>
          </p:cNvPr>
          <p:cNvPicPr>
            <a:picLocks noChangeAspect="1"/>
          </p:cNvPicPr>
          <p:nvPr/>
        </p:nvPicPr>
        <p:blipFill>
          <a:blip r:embed="rId3"/>
          <a:stretch>
            <a:fillRect/>
          </a:stretch>
        </p:blipFill>
        <p:spPr>
          <a:xfrm>
            <a:off x="5128672" y="1455471"/>
            <a:ext cx="7026021" cy="6858000"/>
          </a:xfrm>
          <a:prstGeom prst="rect">
            <a:avLst/>
          </a:prstGeom>
        </p:spPr>
      </p:pic>
      <p:sp>
        <p:nvSpPr>
          <p:cNvPr id="2" name="Titel 1"/>
          <p:cNvSpPr>
            <a:spLocks noGrp="1"/>
          </p:cNvSpPr>
          <p:nvPr>
            <p:ph type="title"/>
          </p:nvPr>
        </p:nvSpPr>
        <p:spPr/>
        <p:txBody>
          <a:bodyPr/>
          <a:lstStyle/>
          <a:p>
            <a:r>
              <a:rPr lang="de-CH" b="1" dirty="0"/>
              <a:t>Planung </a:t>
            </a:r>
            <a:br>
              <a:rPr lang="de-CH" b="1" dirty="0"/>
            </a:br>
            <a:r>
              <a:rPr lang="de-CH" b="1" dirty="0"/>
              <a:t>Teamworkshop</a:t>
            </a:r>
          </a:p>
        </p:txBody>
      </p:sp>
      <p:sp>
        <p:nvSpPr>
          <p:cNvPr id="4" name="Textplatzhalter 3"/>
          <p:cNvSpPr>
            <a:spLocks noGrp="1"/>
          </p:cNvSpPr>
          <p:nvPr>
            <p:ph type="body" sz="quarter" idx="13"/>
          </p:nvPr>
        </p:nvSpPr>
        <p:spPr>
          <a:xfrm>
            <a:off x="266700" y="6429830"/>
            <a:ext cx="11125200" cy="482600"/>
          </a:xfrm>
        </p:spPr>
        <p:txBody>
          <a:bodyPr/>
          <a:lstStyle/>
          <a:p>
            <a:r>
              <a:rPr lang="de-CH" dirty="0"/>
              <a:t>Der Team-Workshop ist der Kern von Voilà!</a:t>
            </a:r>
          </a:p>
        </p:txBody>
      </p:sp>
      <p:pic>
        <p:nvPicPr>
          <p:cNvPr id="5" name="Inhaltsplatzhalt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7" y="2107532"/>
            <a:ext cx="5090662" cy="3990056"/>
          </a:xfrm>
          <a:prstGeom prst="rect">
            <a:avLst/>
          </a:prstGeom>
          <a:effectLst/>
        </p:spPr>
      </p:pic>
      <p:sp>
        <p:nvSpPr>
          <p:cNvPr id="11" name="Pfeil nach unten 10"/>
          <p:cNvSpPr/>
          <p:nvPr/>
        </p:nvSpPr>
        <p:spPr>
          <a:xfrm>
            <a:off x="10291156" y="3407987"/>
            <a:ext cx="839586" cy="3208713"/>
          </a:xfrm>
          <a:prstGeom prst="downArrow">
            <a:avLst/>
          </a:prstGeom>
          <a:solidFill>
            <a:srgbClr val="F4C43C">
              <a:alpha val="58039"/>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liennummernplatzhalt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A5616-36D5-4E6B-BEE7-C122F5401B9B}" type="slidenum">
              <a:rPr kumimoji="0" lang="de-CH"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CH"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Grafik 14">
            <a:extLst>
              <a:ext uri="{FF2B5EF4-FFF2-40B4-BE49-F238E27FC236}">
                <a16:creationId xmlns:a16="http://schemas.microsoft.com/office/drawing/2014/main" id="{B9266D23-1D99-4230-B8A9-3F648C63BC72}"/>
              </a:ext>
            </a:extLst>
          </p:cNvPr>
          <p:cNvPicPr>
            <a:picLocks noChangeAspect="1"/>
          </p:cNvPicPr>
          <p:nvPr/>
        </p:nvPicPr>
        <p:blipFill>
          <a:blip r:embed="rId5"/>
          <a:stretch>
            <a:fillRect/>
          </a:stretch>
        </p:blipFill>
        <p:spPr>
          <a:xfrm>
            <a:off x="2817046" y="230819"/>
            <a:ext cx="6450159" cy="6385881"/>
          </a:xfrm>
          <a:prstGeom prst="rect">
            <a:avLst/>
          </a:prstGeom>
          <a:ln w="76200">
            <a:solidFill>
              <a:schemeClr val="accent1"/>
            </a:solidFill>
          </a:ln>
        </p:spPr>
      </p:pic>
    </p:spTree>
    <p:extLst>
      <p:ext uri="{BB962C8B-B14F-4D97-AF65-F5344CB8AC3E}">
        <p14:creationId xmlns:p14="http://schemas.microsoft.com/office/powerpoint/2010/main" val="309352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1" nodeType="clickEffect">
                                  <p:stCondLst>
                                    <p:cond delay="0"/>
                                  </p:stCondLst>
                                  <p:childTnLst>
                                    <p:animMotion origin="layout" path="M 4.375E-6 2.96296E-6 L 4.375E-6 -0.25 " pathEditMode="relative" rAng="0" ptsTypes="AA">
                                      <p:cBhvr>
                                        <p:cTn id="10" dur="2000" fill="hold"/>
                                        <p:tgtEl>
                                          <p:spTgt spid="11"/>
                                        </p:tgtEl>
                                        <p:attrNameLst>
                                          <p:attrName>ppt_x</p:attrName>
                                          <p:attrName>ppt_y</p:attrName>
                                        </p:attrNameLst>
                                      </p:cBhvr>
                                      <p:rCtr x="0" y="-12500"/>
                                    </p:animMotion>
                                  </p:childTnLst>
                                </p:cTn>
                              </p:par>
                              <p:par>
                                <p:cTn id="11" presetID="8" presetClass="emph" presetSubtype="0" fill="hold" grpId="2" nodeType="withEffect">
                                  <p:stCondLst>
                                    <p:cond delay="0"/>
                                  </p:stCondLst>
                                  <p:childTnLst>
                                    <p:animRot by="3600000">
                                      <p:cBhvr>
                                        <p:cTn id="12" dur="2000" fill="hold"/>
                                        <p:tgtEl>
                                          <p:spTgt spid="11"/>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3" nodeType="clickEffect">
                                  <p:stCondLst>
                                    <p:cond delay="0"/>
                                  </p:stCondLst>
                                  <p:childTnLst>
                                    <p:animMotion origin="layout" path="M 4.375E-6 -0.25 L 4.375E-6 3.7037E-7 " pathEditMode="relative" rAng="0" ptsTypes="AA">
                                      <p:cBhvr>
                                        <p:cTn id="16" dur="2000" fill="hold"/>
                                        <p:tgtEl>
                                          <p:spTgt spid="11"/>
                                        </p:tgtEl>
                                        <p:attrNameLst>
                                          <p:attrName>ppt_x</p:attrName>
                                          <p:attrName>ppt_y</p:attrName>
                                        </p:attrNameLst>
                                      </p:cBhvr>
                                      <p:rCtr x="0" y="12431"/>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Teilnehmerliste </a:t>
            </a:r>
            <a:br>
              <a:rPr lang="de-CH" b="1" dirty="0"/>
            </a:br>
            <a:r>
              <a:rPr lang="de-CH" b="1" dirty="0"/>
              <a:t>Team-Workshop</a:t>
            </a:r>
          </a:p>
        </p:txBody>
      </p:sp>
      <p:sp>
        <p:nvSpPr>
          <p:cNvPr id="4" name="Textplatzhalter 3"/>
          <p:cNvSpPr>
            <a:spLocks noGrp="1"/>
          </p:cNvSpPr>
          <p:nvPr>
            <p:ph type="body" sz="quarter" idx="13"/>
          </p:nvPr>
        </p:nvSpPr>
        <p:spPr>
          <a:xfrm>
            <a:off x="266700" y="6418944"/>
            <a:ext cx="11125200" cy="482600"/>
          </a:xfrm>
        </p:spPr>
        <p:txBody>
          <a:bodyPr/>
          <a:lstStyle/>
          <a:p>
            <a:r>
              <a:rPr lang="de-CH" dirty="0"/>
              <a:t>Teilnehmerliste ist die Grundlage für die Auszahlung der Gutscheine.</a:t>
            </a:r>
          </a:p>
        </p:txBody>
      </p:sp>
      <p:pic>
        <p:nvPicPr>
          <p:cNvPr id="5" name="Inhaltsplatzhalt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7" y="2107532"/>
            <a:ext cx="5090662" cy="3990056"/>
          </a:xfrm>
          <a:prstGeom prst="rect">
            <a:avLst/>
          </a:prstGeom>
          <a:effectLst/>
        </p:spPr>
      </p:pic>
      <p:pic>
        <p:nvPicPr>
          <p:cNvPr id="6" name="Inhaltsplatzhalt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64393" y="1820517"/>
            <a:ext cx="7939088" cy="4564086"/>
          </a:xfrm>
        </p:spPr>
      </p:pic>
      <p:grpSp>
        <p:nvGrpSpPr>
          <p:cNvPr id="9" name="Gruppieren 8"/>
          <p:cNvGrpSpPr/>
          <p:nvPr/>
        </p:nvGrpSpPr>
        <p:grpSpPr>
          <a:xfrm>
            <a:off x="3666067" y="2107531"/>
            <a:ext cx="3663235" cy="517136"/>
            <a:chOff x="3666067" y="2107531"/>
            <a:chExt cx="3663235" cy="517136"/>
          </a:xfrm>
        </p:grpSpPr>
        <p:sp>
          <p:nvSpPr>
            <p:cNvPr id="7" name="Rechteck 6"/>
            <p:cNvSpPr/>
            <p:nvPr/>
          </p:nvSpPr>
          <p:spPr>
            <a:xfrm>
              <a:off x="3666067" y="2107532"/>
              <a:ext cx="1500002" cy="517135"/>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p:cNvSpPr/>
            <p:nvPr/>
          </p:nvSpPr>
          <p:spPr>
            <a:xfrm>
              <a:off x="5829300" y="2107531"/>
              <a:ext cx="1500002" cy="517135"/>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9301" y="3200817"/>
            <a:ext cx="2649021" cy="2896771"/>
          </a:xfrm>
          <a:prstGeom prst="rect">
            <a:avLst/>
          </a:prstGeom>
          <a:ln w="76200">
            <a:solidFill>
              <a:schemeClr val="accent2"/>
            </a:solidFill>
          </a:ln>
        </p:spPr>
      </p:pic>
      <p:pic>
        <p:nvPicPr>
          <p:cNvPr id="11" name="Grafik 10" descr="Bildschirmausschnit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439" y="829145"/>
            <a:ext cx="5015039" cy="5268443"/>
          </a:xfrm>
          <a:prstGeom prst="rect">
            <a:avLst/>
          </a:prstGeom>
          <a:ln w="76200">
            <a:solidFill>
              <a:schemeClr val="accent2"/>
            </a:solidFill>
          </a:ln>
        </p:spPr>
      </p:pic>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A5616-36D5-4E6B-BEE7-C122F5401B9B}" type="slidenum">
              <a:rPr kumimoji="0" lang="de-CH"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CH"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0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7" y="2111944"/>
            <a:ext cx="5090662" cy="3990056"/>
          </a:xfrm>
          <a:prstGeom prst="rect">
            <a:avLst/>
          </a:prstGeom>
          <a:effectLst/>
        </p:spPr>
      </p:pic>
      <p:sp>
        <p:nvSpPr>
          <p:cNvPr id="2" name="Titel 1"/>
          <p:cNvSpPr>
            <a:spLocks noGrp="1"/>
          </p:cNvSpPr>
          <p:nvPr>
            <p:ph type="title"/>
          </p:nvPr>
        </p:nvSpPr>
        <p:spPr/>
        <p:txBody>
          <a:bodyPr/>
          <a:lstStyle/>
          <a:p>
            <a:r>
              <a:rPr lang="de-CH" b="1" dirty="0"/>
              <a:t>Planung </a:t>
            </a:r>
            <a:br>
              <a:rPr lang="de-CH" b="1" dirty="0"/>
            </a:br>
            <a:r>
              <a:rPr lang="de-CH" b="1" dirty="0"/>
              <a:t>Voilà-Lager</a:t>
            </a:r>
          </a:p>
        </p:txBody>
      </p:sp>
      <p:sp>
        <p:nvSpPr>
          <p:cNvPr id="4" name="Textplatzhalter 3"/>
          <p:cNvSpPr>
            <a:spLocks noGrp="1"/>
          </p:cNvSpPr>
          <p:nvPr>
            <p:ph type="body" sz="quarter" idx="13"/>
          </p:nvPr>
        </p:nvSpPr>
        <p:spPr/>
        <p:txBody>
          <a:bodyPr/>
          <a:lstStyle/>
          <a:p>
            <a:endParaRPr lang="de-CH"/>
          </a:p>
        </p:txBody>
      </p:sp>
      <p:pic>
        <p:nvPicPr>
          <p:cNvPr id="6" name="Inhaltsplatzhalt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52444" y="1838457"/>
            <a:ext cx="9139556" cy="4501219"/>
          </a:xfrm>
        </p:spPr>
      </p:pic>
      <p:sp>
        <p:nvSpPr>
          <p:cNvPr id="7" name="Pfeil nach unten 6"/>
          <p:cNvSpPr/>
          <p:nvPr/>
        </p:nvSpPr>
        <p:spPr>
          <a:xfrm>
            <a:off x="10164156" y="3649287"/>
            <a:ext cx="839586" cy="2716979"/>
          </a:xfrm>
          <a:prstGeom prst="downArrow">
            <a:avLst/>
          </a:prstGeom>
          <a:solidFill>
            <a:srgbClr val="F4C43C">
              <a:alpha val="58039"/>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6259" y="90705"/>
            <a:ext cx="6404823" cy="6525995"/>
          </a:xfrm>
          <a:prstGeom prst="rect">
            <a:avLst/>
          </a:prstGeom>
          <a:ln w="76200">
            <a:solidFill>
              <a:schemeClr val="accent2"/>
            </a:solidFill>
          </a:ln>
        </p:spPr>
      </p:pic>
      <p:sp>
        <p:nvSpPr>
          <p:cNvPr id="8" name="Rechteck 7"/>
          <p:cNvSpPr/>
          <p:nvPr/>
        </p:nvSpPr>
        <p:spPr>
          <a:xfrm>
            <a:off x="3162793" y="5338812"/>
            <a:ext cx="770467" cy="567267"/>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uppieren 12"/>
          <p:cNvGrpSpPr/>
          <p:nvPr/>
        </p:nvGrpSpPr>
        <p:grpSpPr>
          <a:xfrm>
            <a:off x="5696259" y="3733800"/>
            <a:ext cx="1610474" cy="2175933"/>
            <a:chOff x="5696259" y="3733800"/>
            <a:chExt cx="1610474" cy="2175933"/>
          </a:xfrm>
        </p:grpSpPr>
        <p:sp>
          <p:nvSpPr>
            <p:cNvPr id="10" name="Rechteck 9"/>
            <p:cNvSpPr/>
            <p:nvPr/>
          </p:nvSpPr>
          <p:spPr>
            <a:xfrm>
              <a:off x="5829300" y="3733800"/>
              <a:ext cx="1232809" cy="25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hteck 10"/>
            <p:cNvSpPr/>
            <p:nvPr/>
          </p:nvSpPr>
          <p:spPr>
            <a:xfrm>
              <a:off x="5829300" y="5688255"/>
              <a:ext cx="1477433" cy="2214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ewitterblitz 11"/>
            <p:cNvSpPr/>
            <p:nvPr/>
          </p:nvSpPr>
          <p:spPr>
            <a:xfrm>
              <a:off x="5696259" y="4923700"/>
              <a:ext cx="427567" cy="660400"/>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Rechteck 2"/>
          <p:cNvSpPr/>
          <p:nvPr/>
        </p:nvSpPr>
        <p:spPr>
          <a:xfrm>
            <a:off x="5829300" y="1811867"/>
            <a:ext cx="1103515" cy="29566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oliennummernplatzhalt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A5616-36D5-4E6B-BEE7-C122F5401B9B}" type="slidenum">
              <a:rPr kumimoji="0" lang="de-CH"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CH"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fik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112" y="2385344"/>
            <a:ext cx="8096004" cy="4291513"/>
          </a:xfrm>
          <a:prstGeom prst="rect">
            <a:avLst/>
          </a:prstGeom>
          <a:ln w="57150">
            <a:solidFill>
              <a:schemeClr val="accent2"/>
            </a:solidFill>
          </a:ln>
        </p:spPr>
      </p:pic>
    </p:spTree>
    <p:extLst>
      <p:ext uri="{BB962C8B-B14F-4D97-AF65-F5344CB8AC3E}">
        <p14:creationId xmlns:p14="http://schemas.microsoft.com/office/powerpoint/2010/main" val="47019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64" presetClass="path" presetSubtype="0" accel="50000" decel="50000" fill="hold" grpId="2" nodeType="withEffect">
                                  <p:stCondLst>
                                    <p:cond delay="0"/>
                                  </p:stCondLst>
                                  <p:childTnLst>
                                    <p:animMotion origin="layout" path="M -0.0043 0.06412 L -0.06888 -0.14861 " pathEditMode="relative" rAng="0" ptsTypes="AA">
                                      <p:cBhvr>
                                        <p:cTn id="12" dur="2000" fill="hold"/>
                                        <p:tgtEl>
                                          <p:spTgt spid="7"/>
                                        </p:tgtEl>
                                        <p:attrNameLst>
                                          <p:attrName>ppt_x</p:attrName>
                                          <p:attrName>ppt_y</p:attrName>
                                        </p:attrNameLst>
                                      </p:cBhvr>
                                      <p:rCtr x="-3229" y="-10648"/>
                                    </p:animMotion>
                                  </p:childTnLst>
                                </p:cTn>
                              </p:par>
                              <p:par>
                                <p:cTn id="13" presetID="8" presetClass="emph" presetSubtype="0" fill="hold" grpId="1" nodeType="withEffect">
                                  <p:stCondLst>
                                    <p:cond delay="0"/>
                                  </p:stCondLst>
                                  <p:childTnLst>
                                    <p:animRot by="3600000">
                                      <p:cBhvr>
                                        <p:cTn id="14" dur="2000" fill="hold"/>
                                        <p:tgtEl>
                                          <p:spTgt spid="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anim calcmode="lin" valueType="num">
                                      <p:cBhvr>
                                        <p:cTn id="26" dur="500" fill="hold"/>
                                        <p:tgtEl>
                                          <p:spTgt spid="9"/>
                                        </p:tgtEl>
                                        <p:attrNameLst>
                                          <p:attrName>ppt_x</p:attrName>
                                        </p:attrNameLst>
                                      </p:cBhvr>
                                      <p:tavLst>
                                        <p:tav tm="0">
                                          <p:val>
                                            <p:fltVal val="0.5"/>
                                          </p:val>
                                        </p:tav>
                                        <p:tav tm="100000">
                                          <p:val>
                                            <p:strVal val="#ppt_x"/>
                                          </p:val>
                                        </p:tav>
                                      </p:tavLst>
                                    </p:anim>
                                    <p:anim calcmode="lin" valueType="num">
                                      <p:cBhvr>
                                        <p:cTn id="27"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Auswertung Voilà-Lager</a:t>
            </a:r>
          </a:p>
        </p:txBody>
      </p:sp>
      <p:sp>
        <p:nvSpPr>
          <p:cNvPr id="4" name="Textplatzhalter 3"/>
          <p:cNvSpPr>
            <a:spLocks noGrp="1"/>
          </p:cNvSpPr>
          <p:nvPr>
            <p:ph type="body" sz="quarter" idx="13"/>
          </p:nvPr>
        </p:nvSpPr>
        <p:spPr>
          <a:xfrm>
            <a:off x="266700" y="6418944"/>
            <a:ext cx="11125200" cy="482600"/>
          </a:xfrm>
        </p:spPr>
        <p:txBody>
          <a:bodyPr/>
          <a:lstStyle/>
          <a:p>
            <a:r>
              <a:rPr lang="de-CH" dirty="0"/>
              <a:t>Voilà will die Qualität hoch halten und braucht deshalb Rückmeldungen.</a:t>
            </a:r>
          </a:p>
        </p:txBody>
      </p:sp>
      <p:pic>
        <p:nvPicPr>
          <p:cNvPr id="5" name="Inhaltsplatzhalt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7" y="2107532"/>
            <a:ext cx="5090662" cy="3990056"/>
          </a:xfrm>
          <a:prstGeom prst="rect">
            <a:avLst/>
          </a:prstGeom>
          <a:effectLst/>
        </p:spPr>
      </p:pic>
      <p:pic>
        <p:nvPicPr>
          <p:cNvPr id="6" name="Grafik 5"/>
          <p:cNvPicPr>
            <a:picLocks noChangeAspect="1"/>
          </p:cNvPicPr>
          <p:nvPr/>
        </p:nvPicPr>
        <p:blipFill rotWithShape="1">
          <a:blip r:embed="rId4">
            <a:extLst>
              <a:ext uri="{28A0092B-C50C-407E-A947-70E740481C1C}">
                <a14:useLocalDpi xmlns:a14="http://schemas.microsoft.com/office/drawing/2010/main" val="0"/>
              </a:ext>
            </a:extLst>
          </a:blip>
          <a:srcRect t="26276"/>
          <a:stretch/>
        </p:blipFill>
        <p:spPr>
          <a:xfrm>
            <a:off x="5804966" y="1803863"/>
            <a:ext cx="5900825" cy="4432632"/>
          </a:xfrm>
          <a:prstGeom prst="rect">
            <a:avLst/>
          </a:prstGeom>
          <a:ln w="76200">
            <a:solidFill>
              <a:schemeClr val="accent2"/>
            </a:solidFill>
          </a:ln>
        </p:spPr>
      </p:pic>
      <p:grpSp>
        <p:nvGrpSpPr>
          <p:cNvPr id="7" name="Gruppieren 6"/>
          <p:cNvGrpSpPr/>
          <p:nvPr/>
        </p:nvGrpSpPr>
        <p:grpSpPr>
          <a:xfrm>
            <a:off x="5829300" y="3591590"/>
            <a:ext cx="1529672" cy="1969624"/>
            <a:chOff x="5696259" y="3733800"/>
            <a:chExt cx="1610474" cy="2175933"/>
          </a:xfrm>
        </p:grpSpPr>
        <p:sp>
          <p:nvSpPr>
            <p:cNvPr id="8" name="Rechteck 7"/>
            <p:cNvSpPr/>
            <p:nvPr/>
          </p:nvSpPr>
          <p:spPr>
            <a:xfrm>
              <a:off x="5829300" y="3733800"/>
              <a:ext cx="1232809" cy="25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p:cNvSpPr/>
            <p:nvPr/>
          </p:nvSpPr>
          <p:spPr>
            <a:xfrm>
              <a:off x="5829300" y="5688255"/>
              <a:ext cx="1477433" cy="2214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Gewitterblitz 9"/>
            <p:cNvSpPr/>
            <p:nvPr/>
          </p:nvSpPr>
          <p:spPr>
            <a:xfrm>
              <a:off x="5696259" y="4923700"/>
              <a:ext cx="427567" cy="660400"/>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Textfeld 10"/>
          <p:cNvSpPr txBox="1"/>
          <p:nvPr/>
        </p:nvSpPr>
        <p:spPr>
          <a:xfrm>
            <a:off x="7358972" y="2815970"/>
            <a:ext cx="3173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1" u="none" strike="noStrike" kern="1200" cap="none" spc="0" normalizeH="0" baseline="0" noProof="0" dirty="0">
                <a:ln>
                  <a:noFill/>
                </a:ln>
                <a:solidFill>
                  <a:srgbClr val="5B9BD5">
                    <a:lumMod val="75000"/>
                  </a:srgbClr>
                </a:solidFill>
                <a:effectLst/>
                <a:uLnTx/>
                <a:uFillTx/>
                <a:latin typeface="Segoe Script" panose="020B0504020000000003" pitchFamily="34" charset="0"/>
                <a:ea typeface="+mn-ea"/>
                <a:cs typeface="+mn-cs"/>
              </a:rPr>
              <a:t>Text </a:t>
            </a:r>
            <a:r>
              <a:rPr kumimoji="0" lang="de-CH" sz="1800" b="0" i="1" u="none" strike="noStrike" kern="1200" cap="none" spc="0" normalizeH="0" baseline="0" noProof="0" dirty="0" err="1">
                <a:ln>
                  <a:noFill/>
                </a:ln>
                <a:solidFill>
                  <a:srgbClr val="5B9BD5">
                    <a:lumMod val="75000"/>
                  </a:srgbClr>
                </a:solidFill>
                <a:effectLst/>
                <a:uLnTx/>
                <a:uFillTx/>
                <a:latin typeface="Segoe Script" panose="020B0504020000000003" pitchFamily="34" charset="0"/>
                <a:ea typeface="+mn-ea"/>
                <a:cs typeface="+mn-cs"/>
              </a:rPr>
              <a:t>Text</a:t>
            </a:r>
            <a:r>
              <a:rPr kumimoji="0" lang="de-CH" sz="1800" b="0" i="1" u="none" strike="noStrike" kern="1200" cap="none" spc="0" normalizeH="0" baseline="0" noProof="0" dirty="0">
                <a:ln>
                  <a:noFill/>
                </a:ln>
                <a:solidFill>
                  <a:srgbClr val="5B9BD5">
                    <a:lumMod val="75000"/>
                  </a:srgbClr>
                </a:solidFill>
                <a:effectLst/>
                <a:uLnTx/>
                <a:uFillTx/>
                <a:latin typeface="Segoe Script" panose="020B0504020000000003" pitchFamily="34" charset="0"/>
                <a:ea typeface="+mn-ea"/>
                <a:cs typeface="+mn-cs"/>
              </a:rPr>
              <a:t> </a:t>
            </a:r>
            <a:r>
              <a:rPr kumimoji="0" lang="de-CH" sz="1800" b="0" i="1" u="none" strike="noStrike" kern="1200" cap="none" spc="0" normalizeH="0" baseline="0" noProof="0" dirty="0" err="1">
                <a:ln>
                  <a:noFill/>
                </a:ln>
                <a:solidFill>
                  <a:srgbClr val="5B9BD5">
                    <a:lumMod val="75000"/>
                  </a:srgbClr>
                </a:solidFill>
                <a:effectLst/>
                <a:uLnTx/>
                <a:uFillTx/>
                <a:latin typeface="Segoe Script" panose="020B0504020000000003" pitchFamily="34" charset="0"/>
                <a:ea typeface="+mn-ea"/>
                <a:cs typeface="+mn-cs"/>
              </a:rPr>
              <a:t>Text</a:t>
            </a:r>
            <a:r>
              <a:rPr kumimoji="0" lang="de-CH" sz="1800" b="0" i="1" u="none" strike="noStrike" kern="1200" cap="none" spc="0" normalizeH="0" baseline="0" noProof="0" dirty="0">
                <a:ln>
                  <a:noFill/>
                </a:ln>
                <a:solidFill>
                  <a:srgbClr val="5B9BD5">
                    <a:lumMod val="75000"/>
                  </a:srgbClr>
                </a:solidFill>
                <a:effectLst/>
                <a:uLnTx/>
                <a:uFillTx/>
                <a:latin typeface="Segoe Script" panose="020B0504020000000003" pitchFamily="34" charset="0"/>
                <a:ea typeface="+mn-ea"/>
                <a:cs typeface="+mn-cs"/>
              </a:rPr>
              <a:t> </a:t>
            </a:r>
            <a:r>
              <a:rPr kumimoji="0" lang="de-CH" sz="1800" b="0" i="1" u="none" strike="noStrike" kern="1200" cap="none" spc="0" normalizeH="0" baseline="0" noProof="0" dirty="0" err="1">
                <a:ln>
                  <a:noFill/>
                </a:ln>
                <a:solidFill>
                  <a:srgbClr val="5B9BD5">
                    <a:lumMod val="75000"/>
                  </a:srgbClr>
                </a:solidFill>
                <a:effectLst/>
                <a:uLnTx/>
                <a:uFillTx/>
                <a:latin typeface="Segoe Script" panose="020B0504020000000003" pitchFamily="34" charset="0"/>
                <a:ea typeface="+mn-ea"/>
                <a:cs typeface="+mn-cs"/>
              </a:rPr>
              <a:t>Text</a:t>
            </a:r>
            <a:r>
              <a:rPr kumimoji="0" lang="de-CH" sz="1800" b="0" i="1" u="none" strike="noStrike" kern="1200" cap="none" spc="0" normalizeH="0" baseline="0" noProof="0" dirty="0">
                <a:ln>
                  <a:noFill/>
                </a:ln>
                <a:solidFill>
                  <a:srgbClr val="5B9BD5">
                    <a:lumMod val="75000"/>
                  </a:srgbClr>
                </a:solidFill>
                <a:effectLst/>
                <a:uLnTx/>
                <a:uFillTx/>
                <a:latin typeface="Segoe Script" panose="020B0504020000000003" pitchFamily="34" charset="0"/>
                <a:ea typeface="+mn-ea"/>
                <a:cs typeface="+mn-cs"/>
              </a:rPr>
              <a:t>…</a:t>
            </a:r>
          </a:p>
        </p:txBody>
      </p:sp>
      <p:sp>
        <p:nvSpPr>
          <p:cNvPr id="12" name="Textfeld 11"/>
          <p:cNvSpPr txBox="1"/>
          <p:nvPr/>
        </p:nvSpPr>
        <p:spPr>
          <a:xfrm>
            <a:off x="7383976" y="4725976"/>
            <a:ext cx="3173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1" u="none" strike="noStrike" kern="1200" cap="none" spc="0" normalizeH="0" baseline="0" noProof="0" dirty="0">
                <a:ln>
                  <a:noFill/>
                </a:ln>
                <a:solidFill>
                  <a:srgbClr val="5B9BD5">
                    <a:lumMod val="75000"/>
                  </a:srgbClr>
                </a:solidFill>
                <a:effectLst/>
                <a:uLnTx/>
                <a:uFillTx/>
                <a:latin typeface="Segoe Script" panose="020B0504020000000003" pitchFamily="34" charset="0"/>
                <a:ea typeface="+mn-ea"/>
                <a:cs typeface="+mn-cs"/>
              </a:rPr>
              <a:t>Text </a:t>
            </a:r>
            <a:r>
              <a:rPr kumimoji="0" lang="de-CH" sz="1800" b="0" i="1" u="none" strike="noStrike" kern="1200" cap="none" spc="0" normalizeH="0" baseline="0" noProof="0" dirty="0" err="1">
                <a:ln>
                  <a:noFill/>
                </a:ln>
                <a:solidFill>
                  <a:srgbClr val="5B9BD5">
                    <a:lumMod val="75000"/>
                  </a:srgbClr>
                </a:solidFill>
                <a:effectLst/>
                <a:uLnTx/>
                <a:uFillTx/>
                <a:latin typeface="Segoe Script" panose="020B0504020000000003" pitchFamily="34" charset="0"/>
                <a:ea typeface="+mn-ea"/>
                <a:cs typeface="+mn-cs"/>
              </a:rPr>
              <a:t>Text</a:t>
            </a:r>
            <a:r>
              <a:rPr kumimoji="0" lang="de-CH" sz="1800" b="0" i="1" u="none" strike="noStrike" kern="1200" cap="none" spc="0" normalizeH="0" baseline="0" noProof="0" dirty="0">
                <a:ln>
                  <a:noFill/>
                </a:ln>
                <a:solidFill>
                  <a:srgbClr val="5B9BD5">
                    <a:lumMod val="75000"/>
                  </a:srgbClr>
                </a:solidFill>
                <a:effectLst/>
                <a:uLnTx/>
                <a:uFillTx/>
                <a:latin typeface="Segoe Script" panose="020B0504020000000003" pitchFamily="34" charset="0"/>
                <a:ea typeface="+mn-ea"/>
                <a:cs typeface="+mn-cs"/>
              </a:rPr>
              <a:t> </a:t>
            </a:r>
            <a:r>
              <a:rPr kumimoji="0" lang="de-CH" sz="1800" b="0" i="1" u="none" strike="noStrike" kern="1200" cap="none" spc="0" normalizeH="0" baseline="0" noProof="0" dirty="0" err="1">
                <a:ln>
                  <a:noFill/>
                </a:ln>
                <a:solidFill>
                  <a:srgbClr val="5B9BD5">
                    <a:lumMod val="75000"/>
                  </a:srgbClr>
                </a:solidFill>
                <a:effectLst/>
                <a:uLnTx/>
                <a:uFillTx/>
                <a:latin typeface="Segoe Script" panose="020B0504020000000003" pitchFamily="34" charset="0"/>
                <a:ea typeface="+mn-ea"/>
                <a:cs typeface="+mn-cs"/>
              </a:rPr>
              <a:t>Text</a:t>
            </a:r>
            <a:r>
              <a:rPr kumimoji="0" lang="de-CH" sz="1800" b="0" i="1" u="none" strike="noStrike" kern="1200" cap="none" spc="0" normalizeH="0" baseline="0" noProof="0" dirty="0">
                <a:ln>
                  <a:noFill/>
                </a:ln>
                <a:solidFill>
                  <a:srgbClr val="5B9BD5">
                    <a:lumMod val="75000"/>
                  </a:srgbClr>
                </a:solidFill>
                <a:effectLst/>
                <a:uLnTx/>
                <a:uFillTx/>
                <a:latin typeface="Segoe Script" panose="020B0504020000000003" pitchFamily="34" charset="0"/>
                <a:ea typeface="+mn-ea"/>
                <a:cs typeface="+mn-cs"/>
              </a:rPr>
              <a:t> </a:t>
            </a:r>
            <a:r>
              <a:rPr kumimoji="0" lang="de-CH" sz="1800" b="0" i="1" u="none" strike="noStrike" kern="1200" cap="none" spc="0" normalizeH="0" baseline="0" noProof="0" dirty="0" err="1">
                <a:ln>
                  <a:noFill/>
                </a:ln>
                <a:solidFill>
                  <a:srgbClr val="5B9BD5">
                    <a:lumMod val="75000"/>
                  </a:srgbClr>
                </a:solidFill>
                <a:effectLst/>
                <a:uLnTx/>
                <a:uFillTx/>
                <a:latin typeface="Segoe Script" panose="020B0504020000000003" pitchFamily="34" charset="0"/>
                <a:ea typeface="+mn-ea"/>
                <a:cs typeface="+mn-cs"/>
              </a:rPr>
              <a:t>Text</a:t>
            </a:r>
            <a:r>
              <a:rPr kumimoji="0" lang="de-CH" sz="1800" b="0" i="1" u="none" strike="noStrike" kern="1200" cap="none" spc="0" normalizeH="0" baseline="0" noProof="0" dirty="0">
                <a:ln>
                  <a:noFill/>
                </a:ln>
                <a:solidFill>
                  <a:srgbClr val="5B9BD5">
                    <a:lumMod val="75000"/>
                  </a:srgbClr>
                </a:solidFill>
                <a:effectLst/>
                <a:uLnTx/>
                <a:uFillTx/>
                <a:latin typeface="Segoe Script" panose="020B0504020000000003" pitchFamily="34" charset="0"/>
                <a:ea typeface="+mn-ea"/>
                <a:cs typeface="+mn-cs"/>
              </a:rPr>
              <a:t>…</a:t>
            </a:r>
          </a:p>
        </p:txBody>
      </p:sp>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A5616-36D5-4E6B-BEE7-C122F5401B9B}" type="slidenum">
              <a:rPr kumimoji="0" lang="de-CH"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18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Rückmeldung und Gutscheine</a:t>
            </a:r>
          </a:p>
        </p:txBody>
      </p:sp>
      <p:sp>
        <p:nvSpPr>
          <p:cNvPr id="4" name="Textplatzhalter 3"/>
          <p:cNvSpPr>
            <a:spLocks noGrp="1"/>
          </p:cNvSpPr>
          <p:nvPr>
            <p:ph type="body" sz="quarter" idx="13"/>
          </p:nvPr>
        </p:nvSpPr>
        <p:spPr>
          <a:xfrm>
            <a:off x="-1263717" y="6441040"/>
            <a:ext cx="11125200" cy="482600"/>
          </a:xfrm>
        </p:spPr>
        <p:txBody>
          <a:bodyPr/>
          <a:lstStyle/>
          <a:p>
            <a:r>
              <a:rPr lang="de-CH" dirty="0"/>
              <a:t>2 Rückmeldungen (!)</a:t>
            </a:r>
          </a:p>
        </p:txBody>
      </p:sp>
      <p:pic>
        <p:nvPicPr>
          <p:cNvPr id="5" name="Inhaltsplatzhalt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7" y="2107532"/>
            <a:ext cx="5090662" cy="3990056"/>
          </a:xfrm>
          <a:prstGeom prst="rect">
            <a:avLst/>
          </a:prstGeom>
          <a:effectLst/>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9338" y="1208352"/>
            <a:ext cx="5645995" cy="5496795"/>
          </a:xfrm>
          <a:prstGeom prst="rect">
            <a:avLst/>
          </a:prstGeom>
        </p:spPr>
      </p:pic>
      <p:sp>
        <p:nvSpPr>
          <p:cNvPr id="7" name="Rechteck 6"/>
          <p:cNvSpPr/>
          <p:nvPr/>
        </p:nvSpPr>
        <p:spPr>
          <a:xfrm>
            <a:off x="8522335" y="3288006"/>
            <a:ext cx="2662132" cy="2553993"/>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0031" y="1887323"/>
            <a:ext cx="4653447" cy="4496429"/>
          </a:xfrm>
          <a:prstGeom prst="rect">
            <a:avLst/>
          </a:prstGeom>
          <a:ln w="57150">
            <a:solidFill>
              <a:schemeClr val="accent2"/>
            </a:solidFill>
          </a:ln>
        </p:spPr>
      </p:pic>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A5616-36D5-4E6B-BEE7-C122F5401B9B}" type="slidenum">
              <a:rPr kumimoji="0" lang="de-CH"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55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756</Words>
  <Application>Microsoft Office PowerPoint</Application>
  <PresentationFormat>Breitbild</PresentationFormat>
  <Paragraphs>111</Paragraphs>
  <Slides>10</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Arial</vt:lpstr>
      <vt:lpstr>Calibri</vt:lpstr>
      <vt:lpstr>Calibri Light</vt:lpstr>
      <vt:lpstr>DIN</vt:lpstr>
      <vt:lpstr>Segoe Script</vt:lpstr>
      <vt:lpstr>Wingdings</vt:lpstr>
      <vt:lpstr>Office Theme</vt:lpstr>
      <vt:lpstr>Einführung Datenbank</vt:lpstr>
      <vt:lpstr>Administration Voilà über die Datenbank </vt:lpstr>
      <vt:lpstr>Repetition: Voilà-Zyklus</vt:lpstr>
      <vt:lpstr>Überblick Datenbank</vt:lpstr>
      <vt:lpstr>Planung  Teamworkshop</vt:lpstr>
      <vt:lpstr>Teilnehmerliste  Team-Workshop</vt:lpstr>
      <vt:lpstr>Planung  Voilà-Lager</vt:lpstr>
      <vt:lpstr>Auswertung Voilà-Lager</vt:lpstr>
      <vt:lpstr>Rückmeldung und Gutscheine</vt:lpstr>
      <vt:lpstr>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Datenbank</dc:title>
  <dc:creator>Flurin Hügi</dc:creator>
  <cp:lastModifiedBy>Christof Meyer</cp:lastModifiedBy>
  <cp:revision>3</cp:revision>
  <dcterms:created xsi:type="dcterms:W3CDTF">2019-03-14T12:34:50Z</dcterms:created>
  <dcterms:modified xsi:type="dcterms:W3CDTF">2023-04-14T16:33:31Z</dcterms:modified>
</cp:coreProperties>
</file>